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0" r:id="rId12"/>
    <p:sldId id="272" r:id="rId13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7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3BC4F-A6B2-2B4C-901F-DACA2FC2049A}" type="doc">
      <dgm:prSet loTypeId="urn:microsoft.com/office/officeart/2005/8/layout/l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49248-926A-964E-83F5-315D6A1C278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I</a:t>
          </a:r>
          <a:endParaRPr lang="en-US" sz="2800" dirty="0"/>
        </a:p>
      </dgm:t>
    </dgm:pt>
    <dgm:pt modelId="{4A142932-CCF6-6043-BA88-569C4C3B89D6}" type="parTrans" cxnId="{4CB4F780-71F6-5D47-9BFE-477691D80EA2}">
      <dgm:prSet/>
      <dgm:spPr/>
      <dgm:t>
        <a:bodyPr/>
        <a:lstStyle/>
        <a:p>
          <a:endParaRPr lang="en-US"/>
        </a:p>
      </dgm:t>
    </dgm:pt>
    <dgm:pt modelId="{C9DFA0FB-3D29-2945-A711-B713E478D408}" type="sibTrans" cxnId="{4CB4F780-71F6-5D47-9BFE-477691D80EA2}">
      <dgm:prSet/>
      <dgm:spPr/>
      <dgm:t>
        <a:bodyPr/>
        <a:lstStyle/>
        <a:p>
          <a:endParaRPr lang="en-US"/>
        </a:p>
      </dgm:t>
    </dgm:pt>
    <dgm:pt modelId="{17C318CF-F1EA-A044-91F4-1728B28EC71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External: With permission from author/adviser</a:t>
          </a:r>
          <a:endParaRPr lang="en-US" dirty="0"/>
        </a:p>
      </dgm:t>
    </dgm:pt>
    <dgm:pt modelId="{F1869321-A9C6-6446-9308-EA5EEA0B68DA}" type="parTrans" cxnId="{6EA36259-4B6C-8941-94BE-95760AB84414}">
      <dgm:prSet/>
      <dgm:spPr>
        <a:noFill/>
      </dgm:spPr>
      <dgm:t>
        <a:bodyPr/>
        <a:lstStyle/>
        <a:p>
          <a:endParaRPr lang="en-US"/>
        </a:p>
      </dgm:t>
    </dgm:pt>
    <dgm:pt modelId="{BB6DE910-43AC-724A-B7FE-694B61EE606E}" type="sibTrans" cxnId="{6EA36259-4B6C-8941-94BE-95760AB84414}">
      <dgm:prSet/>
      <dgm:spPr>
        <a:noFill/>
      </dgm:spPr>
      <dgm:t>
        <a:bodyPr/>
        <a:lstStyle/>
        <a:p>
          <a:endParaRPr lang="en-US"/>
        </a:p>
      </dgm:t>
    </dgm:pt>
    <dgm:pt modelId="{D1FB36C1-DC14-DA45-8EB0-CA945B5481B0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External: With Non-Disclosure Agreement</a:t>
          </a:r>
          <a:endParaRPr lang="en-US" dirty="0"/>
        </a:p>
      </dgm:t>
    </dgm:pt>
    <dgm:pt modelId="{698490EF-3CF5-7C4D-BF44-1D51CC8238C9}" type="parTrans" cxnId="{0BD4DC30-A82F-4847-804D-BF41D707A9F1}">
      <dgm:prSet/>
      <dgm:spPr/>
      <dgm:t>
        <a:bodyPr/>
        <a:lstStyle/>
        <a:p>
          <a:endParaRPr lang="en-US"/>
        </a:p>
      </dgm:t>
    </dgm:pt>
    <dgm:pt modelId="{72DA850D-E5C1-F149-B8F3-0CE7B2AFD463}" type="sibTrans" cxnId="{0BD4DC30-A82F-4847-804D-BF41D707A9F1}">
      <dgm:prSet/>
      <dgm:spPr>
        <a:noFill/>
      </dgm:spPr>
      <dgm:t>
        <a:bodyPr/>
        <a:lstStyle/>
        <a:p>
          <a:endParaRPr lang="en-US"/>
        </a:p>
      </dgm:t>
    </dgm:pt>
    <dgm:pt modelId="{21EA3393-7B65-EB4A-8AFA-CB1E012D9DD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</a:t>
          </a:r>
          <a:endParaRPr lang="en-US" sz="2800" dirty="0"/>
        </a:p>
      </dgm:t>
    </dgm:pt>
    <dgm:pt modelId="{06F65D3D-BF4C-5242-AA4F-780C0DC8B255}" type="parTrans" cxnId="{DF8E478E-6783-914D-9D30-93ACBED7B018}">
      <dgm:prSet/>
      <dgm:spPr/>
      <dgm:t>
        <a:bodyPr/>
        <a:lstStyle/>
        <a:p>
          <a:endParaRPr lang="en-US"/>
        </a:p>
      </dgm:t>
    </dgm:pt>
    <dgm:pt modelId="{09BF93B3-7286-5140-AC07-4A0C8F3A33D3}" type="sibTrans" cxnId="{DF8E478E-6783-914D-9D30-93ACBED7B018}">
      <dgm:prSet/>
      <dgm:spPr/>
      <dgm:t>
        <a:bodyPr/>
        <a:lstStyle/>
        <a:p>
          <a:endParaRPr lang="en-US"/>
        </a:p>
      </dgm:t>
    </dgm:pt>
    <dgm:pt modelId="{08819396-97C9-8B48-A362-C07E26FA20F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</a:t>
          </a:r>
          <a:endParaRPr lang="en-US" sz="2800" dirty="0"/>
        </a:p>
      </dgm:t>
    </dgm:pt>
    <dgm:pt modelId="{EE807036-0885-BA4A-A078-A714A28BCE66}" type="parTrans" cxnId="{153C0F1F-4B10-AD44-83D3-B248CCC1BD78}">
      <dgm:prSet/>
      <dgm:spPr/>
      <dgm:t>
        <a:bodyPr/>
        <a:lstStyle/>
        <a:p>
          <a:endParaRPr lang="en-US"/>
        </a:p>
      </dgm:t>
    </dgm:pt>
    <dgm:pt modelId="{D60C2A19-066A-9445-AC06-88F8FFBD6518}" type="sibTrans" cxnId="{153C0F1F-4B10-AD44-83D3-B248CCC1BD78}">
      <dgm:prSet/>
      <dgm:spPr/>
      <dgm:t>
        <a:bodyPr/>
        <a:lstStyle/>
        <a:p>
          <a:endParaRPr lang="en-US"/>
        </a:p>
      </dgm:t>
    </dgm:pt>
    <dgm:pt modelId="{05B748CF-ABDE-094C-9547-F1C0F643291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External: With permission from author/adviser</a:t>
          </a:r>
          <a:endParaRPr lang="en-US" dirty="0"/>
        </a:p>
      </dgm:t>
    </dgm:pt>
    <dgm:pt modelId="{D7D3BA07-B2AD-7A4F-A33A-439C46F3AC42}" type="parTrans" cxnId="{4FFC6121-1288-AA4F-8DD9-D9501B8286C2}">
      <dgm:prSet/>
      <dgm:spPr>
        <a:noFill/>
      </dgm:spPr>
      <dgm:t>
        <a:bodyPr/>
        <a:lstStyle/>
        <a:p>
          <a:endParaRPr lang="en-US"/>
        </a:p>
      </dgm:t>
    </dgm:pt>
    <dgm:pt modelId="{9B299F52-4E7E-2C43-BDED-AD2340328996}" type="sibTrans" cxnId="{4FFC6121-1288-AA4F-8DD9-D9501B8286C2}">
      <dgm:prSet/>
      <dgm:spPr>
        <a:noFill/>
      </dgm:spPr>
      <dgm:t>
        <a:bodyPr/>
        <a:lstStyle/>
        <a:p>
          <a:endParaRPr lang="en-US"/>
        </a:p>
      </dgm:t>
    </dgm:pt>
    <dgm:pt modelId="{B248C3E8-94DC-324C-9100-FD276E73DAF0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External: With permission from author/adviser</a:t>
          </a:r>
          <a:endParaRPr lang="en-US" dirty="0"/>
        </a:p>
      </dgm:t>
    </dgm:pt>
    <dgm:pt modelId="{0FA30B81-5837-764A-B031-FC9F7CF99399}" type="parTrans" cxnId="{0606C210-4508-9F45-826E-FC697541352D}">
      <dgm:prSet/>
      <dgm:spPr>
        <a:noFill/>
      </dgm:spPr>
      <dgm:t>
        <a:bodyPr/>
        <a:lstStyle/>
        <a:p>
          <a:endParaRPr lang="en-US"/>
        </a:p>
      </dgm:t>
    </dgm:pt>
    <dgm:pt modelId="{4B5C1A9B-CDB2-AD40-8895-4659AD177996}" type="sibTrans" cxnId="{0606C210-4508-9F45-826E-FC697541352D}">
      <dgm:prSet/>
      <dgm:spPr>
        <a:noFill/>
      </dgm:spPr>
      <dgm:t>
        <a:bodyPr/>
        <a:lstStyle/>
        <a:p>
          <a:endParaRPr lang="en-US"/>
        </a:p>
      </dgm:t>
    </dgm:pt>
    <dgm:pt modelId="{3A1C09AB-A722-BC4E-A753-1470AD7FEA6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External: With Non-Disclosure Agreement</a:t>
          </a:r>
          <a:endParaRPr lang="en-US" dirty="0"/>
        </a:p>
      </dgm:t>
    </dgm:pt>
    <dgm:pt modelId="{BC64167A-5BB7-0442-9DE6-609209B08C44}" type="parTrans" cxnId="{DE8A2C33-5583-4A4D-90B0-7B9741E2AAAD}">
      <dgm:prSet/>
      <dgm:spPr/>
      <dgm:t>
        <a:bodyPr/>
        <a:lstStyle/>
        <a:p>
          <a:endParaRPr lang="en-US"/>
        </a:p>
      </dgm:t>
    </dgm:pt>
    <dgm:pt modelId="{545C3E10-8839-7C4F-B560-996EEB5CFE61}" type="sibTrans" cxnId="{DE8A2C33-5583-4A4D-90B0-7B9741E2AAAD}">
      <dgm:prSet/>
      <dgm:spPr>
        <a:noFill/>
      </dgm:spPr>
      <dgm:t>
        <a:bodyPr/>
        <a:lstStyle/>
        <a:p>
          <a:endParaRPr lang="en-US"/>
        </a:p>
      </dgm:t>
    </dgm:pt>
    <dgm:pt modelId="{5CAE375C-DD5B-A84D-84D0-31ED15632147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External: With Non-Disclosure Agreement</a:t>
          </a:r>
          <a:endParaRPr lang="en-US" dirty="0"/>
        </a:p>
      </dgm:t>
    </dgm:pt>
    <dgm:pt modelId="{C69F72A9-B1FB-5048-92DB-112B806852E3}" type="parTrans" cxnId="{1DE50F60-D305-1E49-B5DF-7EB5559583B6}">
      <dgm:prSet/>
      <dgm:spPr/>
      <dgm:t>
        <a:bodyPr/>
        <a:lstStyle/>
        <a:p>
          <a:endParaRPr lang="en-US"/>
        </a:p>
      </dgm:t>
    </dgm:pt>
    <dgm:pt modelId="{CB2AC487-DF55-A546-8E13-32E77BB6EA4C}" type="sibTrans" cxnId="{1DE50F60-D305-1E49-B5DF-7EB5559583B6}">
      <dgm:prSet/>
      <dgm:spPr>
        <a:noFill/>
      </dgm:spPr>
      <dgm:t>
        <a:bodyPr/>
        <a:lstStyle/>
        <a:p>
          <a:endParaRPr lang="en-US"/>
        </a:p>
      </dgm:t>
    </dgm:pt>
    <dgm:pt modelId="{5166F68A-661F-E744-8ACE-BF7846120F3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Internal: </a:t>
          </a:r>
          <a:r>
            <a:rPr lang="en-US" dirty="0" err="1" smtClean="0"/>
            <a:t>Conforme</a:t>
          </a:r>
          <a:endParaRPr lang="en-US" dirty="0"/>
        </a:p>
      </dgm:t>
    </dgm:pt>
    <dgm:pt modelId="{6FEE36B2-F6AF-5E49-BC5A-4D370F1B4CC6}" type="parTrans" cxnId="{D974A592-D578-C149-8BEA-CA3D6921934A}">
      <dgm:prSet/>
      <dgm:spPr/>
      <dgm:t>
        <a:bodyPr/>
        <a:lstStyle/>
        <a:p>
          <a:endParaRPr lang="en-US"/>
        </a:p>
      </dgm:t>
    </dgm:pt>
    <dgm:pt modelId="{FD098CC4-01CA-BB45-86F5-3CD9EF19807A}" type="sibTrans" cxnId="{D974A592-D578-C149-8BEA-CA3D6921934A}">
      <dgm:prSet/>
      <dgm:spPr>
        <a:noFill/>
      </dgm:spPr>
      <dgm:t>
        <a:bodyPr/>
        <a:lstStyle/>
        <a:p>
          <a:endParaRPr lang="en-US"/>
        </a:p>
      </dgm:t>
    </dgm:pt>
    <dgm:pt modelId="{526F2000-8CE3-424E-96B4-02A1D7326EE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Internal: </a:t>
          </a:r>
          <a:r>
            <a:rPr lang="en-US" dirty="0" err="1" smtClean="0"/>
            <a:t>Conforme</a:t>
          </a:r>
          <a:endParaRPr lang="en-US" dirty="0"/>
        </a:p>
      </dgm:t>
    </dgm:pt>
    <dgm:pt modelId="{50BAC774-9EA6-0248-83FE-A1C837D319BC}" type="parTrans" cxnId="{3CB5FD8F-7A9A-1F4F-B394-E72DE2E4DDD6}">
      <dgm:prSet/>
      <dgm:spPr/>
      <dgm:t>
        <a:bodyPr/>
        <a:lstStyle/>
        <a:p>
          <a:endParaRPr lang="en-US"/>
        </a:p>
      </dgm:t>
    </dgm:pt>
    <dgm:pt modelId="{0352A3D5-FAFC-E542-8C17-C06C17AF2E81}" type="sibTrans" cxnId="{3CB5FD8F-7A9A-1F4F-B394-E72DE2E4DDD6}">
      <dgm:prSet/>
      <dgm:spPr>
        <a:noFill/>
      </dgm:spPr>
      <dgm:t>
        <a:bodyPr/>
        <a:lstStyle/>
        <a:p>
          <a:endParaRPr lang="en-US"/>
        </a:p>
      </dgm:t>
    </dgm:pt>
    <dgm:pt modelId="{A8F7787A-78B9-754E-88FF-C4100254F78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Internal: </a:t>
          </a:r>
          <a:r>
            <a:rPr lang="en-US" dirty="0" err="1" smtClean="0"/>
            <a:t>Conforme</a:t>
          </a:r>
          <a:endParaRPr lang="en-US" dirty="0"/>
        </a:p>
      </dgm:t>
    </dgm:pt>
    <dgm:pt modelId="{CB4BDFF5-DB24-394E-805E-D5CE3CA1551D}" type="parTrans" cxnId="{989249A6-8746-7746-A6F9-843C8DD51430}">
      <dgm:prSet/>
      <dgm:spPr/>
      <dgm:t>
        <a:bodyPr/>
        <a:lstStyle/>
        <a:p>
          <a:endParaRPr lang="en-US"/>
        </a:p>
      </dgm:t>
    </dgm:pt>
    <dgm:pt modelId="{C077B50F-CFDD-974B-8459-90D30E4204B4}" type="sibTrans" cxnId="{989249A6-8746-7746-A6F9-843C8DD51430}">
      <dgm:prSet/>
      <dgm:spPr>
        <a:noFill/>
      </dgm:spPr>
      <dgm:t>
        <a:bodyPr/>
        <a:lstStyle/>
        <a:p>
          <a:endParaRPr lang="en-US"/>
        </a:p>
      </dgm:t>
    </dgm:pt>
    <dgm:pt modelId="{A8FAAEC7-E34E-42A1-A0B0-D5828E01CF5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F</a:t>
          </a:r>
          <a:endParaRPr lang="en-US" sz="2800" dirty="0"/>
        </a:p>
      </dgm:t>
    </dgm:pt>
    <dgm:pt modelId="{3A8CA8A7-7E8E-4D24-BDF5-06459513A51D}" type="parTrans" cxnId="{EDD790E2-8737-4B27-A87A-E43C27C9A267}">
      <dgm:prSet/>
      <dgm:spPr/>
      <dgm:t>
        <a:bodyPr/>
        <a:lstStyle/>
        <a:p>
          <a:endParaRPr lang="en-US"/>
        </a:p>
      </dgm:t>
    </dgm:pt>
    <dgm:pt modelId="{741B51B2-1A5F-401D-AF06-35213F1E69EB}" type="sibTrans" cxnId="{EDD790E2-8737-4B27-A87A-E43C27C9A267}">
      <dgm:prSet/>
      <dgm:spPr/>
      <dgm:t>
        <a:bodyPr/>
        <a:lstStyle/>
        <a:p>
          <a:endParaRPr lang="en-US"/>
        </a:p>
      </dgm:t>
    </dgm:pt>
    <dgm:pt modelId="{CCB448C7-234A-4C88-9468-029BBD4BCC5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Full public access</a:t>
          </a:r>
          <a:endParaRPr lang="en-US" dirty="0"/>
        </a:p>
      </dgm:t>
    </dgm:pt>
    <dgm:pt modelId="{8A711761-9125-482E-9043-5DC23CB73F2E}" type="parTrans" cxnId="{BD78E86B-77E0-4B47-87B6-CC4B9D3AD5AF}">
      <dgm:prSet/>
      <dgm:spPr>
        <a:noFill/>
      </dgm:spPr>
      <dgm:t>
        <a:bodyPr/>
        <a:lstStyle/>
        <a:p>
          <a:endParaRPr lang="en-US"/>
        </a:p>
      </dgm:t>
    </dgm:pt>
    <dgm:pt modelId="{AE1BAEB9-8AEF-4144-8CEE-DC7D101E33CD}" type="sibTrans" cxnId="{BD78E86B-77E0-4B47-87B6-CC4B9D3AD5AF}">
      <dgm:prSet/>
      <dgm:spPr>
        <a:noFill/>
      </dgm:spPr>
      <dgm:t>
        <a:bodyPr/>
        <a:lstStyle/>
        <a:p>
          <a:endParaRPr lang="en-US"/>
        </a:p>
      </dgm:t>
    </dgm:pt>
    <dgm:pt modelId="{002FD2DD-839B-44B0-90A5-8D8C27387D0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Full public access</a:t>
          </a:r>
          <a:endParaRPr lang="en-US" dirty="0"/>
        </a:p>
      </dgm:t>
    </dgm:pt>
    <dgm:pt modelId="{ACB0FABF-6C64-4109-AA34-C560783E2275}" type="parTrans" cxnId="{1A93682A-121C-4921-A12F-8A2D1B778D2C}">
      <dgm:prSet/>
      <dgm:spPr/>
      <dgm:t>
        <a:bodyPr/>
        <a:lstStyle/>
        <a:p>
          <a:endParaRPr lang="en-US"/>
        </a:p>
      </dgm:t>
    </dgm:pt>
    <dgm:pt modelId="{796566AB-C909-4926-8040-874C73D59583}" type="sibTrans" cxnId="{1A93682A-121C-4921-A12F-8A2D1B778D2C}">
      <dgm:prSet/>
      <dgm:spPr/>
      <dgm:t>
        <a:bodyPr/>
        <a:lstStyle/>
        <a:p>
          <a:endParaRPr lang="en-US"/>
        </a:p>
      </dgm:t>
    </dgm:pt>
    <dgm:pt modelId="{D5B02EAD-58F5-4E45-AA3F-288F391AA1E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Full public access</a:t>
          </a:r>
          <a:endParaRPr lang="en-US" dirty="0"/>
        </a:p>
      </dgm:t>
    </dgm:pt>
    <dgm:pt modelId="{24B42C1F-2CD3-4ECE-8B6D-E27F4A5F8F92}" type="parTrans" cxnId="{8A9E6515-2F1E-4975-A903-440888DE69E2}">
      <dgm:prSet/>
      <dgm:spPr/>
      <dgm:t>
        <a:bodyPr/>
        <a:lstStyle/>
        <a:p>
          <a:endParaRPr lang="en-US"/>
        </a:p>
      </dgm:t>
    </dgm:pt>
    <dgm:pt modelId="{AE8A47DA-846F-4A92-A42D-365B2C39BA40}" type="sibTrans" cxnId="{8A9E6515-2F1E-4975-A903-440888DE69E2}">
      <dgm:prSet/>
      <dgm:spPr/>
      <dgm:t>
        <a:bodyPr/>
        <a:lstStyle/>
        <a:p>
          <a:endParaRPr lang="en-US"/>
        </a:p>
      </dgm:t>
    </dgm:pt>
    <dgm:pt modelId="{E12ACC2E-7271-4090-A167-DB4D011A3E9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Full public access</a:t>
          </a:r>
          <a:endParaRPr lang="en-US" dirty="0"/>
        </a:p>
      </dgm:t>
    </dgm:pt>
    <dgm:pt modelId="{3B4372FB-24CE-43D3-9104-EB2A094D6C3C}" type="parTrans" cxnId="{3E16285E-48F9-4172-87AD-6EBE6660DF48}">
      <dgm:prSet/>
      <dgm:spPr/>
      <dgm:t>
        <a:bodyPr/>
        <a:lstStyle/>
        <a:p>
          <a:endParaRPr lang="en-US"/>
        </a:p>
      </dgm:t>
    </dgm:pt>
    <dgm:pt modelId="{8D82E787-6716-4CCE-9340-1B7EC7890C09}" type="sibTrans" cxnId="{3E16285E-48F9-4172-87AD-6EBE6660DF48}">
      <dgm:prSet/>
      <dgm:spPr/>
      <dgm:t>
        <a:bodyPr/>
        <a:lstStyle/>
        <a:p>
          <a:endParaRPr lang="en-US"/>
        </a:p>
      </dgm:t>
    </dgm:pt>
    <dgm:pt modelId="{5BA5D400-D962-4AB8-A4DE-E8F04BF7167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Full public access</a:t>
          </a:r>
          <a:endParaRPr lang="en-US" dirty="0"/>
        </a:p>
      </dgm:t>
    </dgm:pt>
    <dgm:pt modelId="{6E1EE4DE-B9FD-4007-89C6-DF1A226D26F1}" type="parTrans" cxnId="{2924D3EF-272A-4EB4-9E8F-9A3D05445A0A}">
      <dgm:prSet/>
      <dgm:spPr/>
      <dgm:t>
        <a:bodyPr/>
        <a:lstStyle/>
        <a:p>
          <a:endParaRPr lang="en-US"/>
        </a:p>
      </dgm:t>
    </dgm:pt>
    <dgm:pt modelId="{42562DE2-79B7-4F83-853C-5D340AF06D0D}" type="sibTrans" cxnId="{2924D3EF-272A-4EB4-9E8F-9A3D05445A0A}">
      <dgm:prSet/>
      <dgm:spPr/>
      <dgm:t>
        <a:bodyPr/>
        <a:lstStyle/>
        <a:p>
          <a:endParaRPr lang="en-US"/>
        </a:p>
      </dgm:t>
    </dgm:pt>
    <dgm:pt modelId="{2C5C3970-3C5A-0D47-80E5-05545ED732E6}" type="pres">
      <dgm:prSet presAssocID="{8C33BC4F-A6B2-2B4C-901F-DACA2FC204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64AE9-1EEF-455E-8797-6CBEFCBAB681}" type="pres">
      <dgm:prSet presAssocID="{A8FAAEC7-E34E-42A1-A0B0-D5828E01CF53}" presName="vertFlow" presStyleCnt="0"/>
      <dgm:spPr/>
    </dgm:pt>
    <dgm:pt modelId="{A4D1172C-0F56-4F6E-8F6E-19142A01BC7C}" type="pres">
      <dgm:prSet presAssocID="{A8FAAEC7-E34E-42A1-A0B0-D5828E01CF53}" presName="header" presStyleLbl="node1" presStyleIdx="0" presStyleCnt="4"/>
      <dgm:spPr/>
      <dgm:t>
        <a:bodyPr/>
        <a:lstStyle/>
        <a:p>
          <a:endParaRPr lang="en-US"/>
        </a:p>
      </dgm:t>
    </dgm:pt>
    <dgm:pt modelId="{8556A696-F676-4319-A768-ACC6F2F6066A}" type="pres">
      <dgm:prSet presAssocID="{8A711761-9125-482E-9043-5DC23CB73F2E}" presName="parTrans" presStyleLbl="sibTrans2D1" presStyleIdx="0" presStyleCnt="14"/>
      <dgm:spPr/>
      <dgm:t>
        <a:bodyPr/>
        <a:lstStyle/>
        <a:p>
          <a:endParaRPr lang="en-US"/>
        </a:p>
      </dgm:t>
    </dgm:pt>
    <dgm:pt modelId="{9CE82D47-FA3B-4B48-9988-A02DA3B5F4C6}" type="pres">
      <dgm:prSet presAssocID="{CCB448C7-234A-4C88-9468-029BBD4BCC51}" presName="child" presStyleLbl="alignAccFollowNode1" presStyleIdx="0" presStyleCnt="14" custLinFactY="99992" custLinFactNeighborX="-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6AF8-67F7-4161-B38D-19D0D12D6238}" type="pres">
      <dgm:prSet presAssocID="{AE1BAEB9-8AEF-4144-8CEE-DC7D101E33CD}" presName="sibTrans" presStyleLbl="sibTrans2D1" presStyleIdx="1" presStyleCnt="14"/>
      <dgm:spPr/>
      <dgm:t>
        <a:bodyPr/>
        <a:lstStyle/>
        <a:p>
          <a:endParaRPr lang="en-US"/>
        </a:p>
      </dgm:t>
    </dgm:pt>
    <dgm:pt modelId="{FC7E3691-CA63-4BB2-A41A-2A403CF50D89}" type="pres">
      <dgm:prSet presAssocID="{5BA5D400-D962-4AB8-A4DE-E8F04BF7167A}" presName="child" presStyleLbl="alignAccFollowNode1" presStyleIdx="1" presStyleCnt="14" custLinFactY="255939" custLinFactNeighborX="-137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94A0-5B48-4B1E-A9B2-18FB0C541941}" type="pres">
      <dgm:prSet presAssocID="{A8FAAEC7-E34E-42A1-A0B0-D5828E01CF53}" presName="hSp" presStyleCnt="0"/>
      <dgm:spPr/>
    </dgm:pt>
    <dgm:pt modelId="{CEEC8DF3-B0FD-5348-8DC7-7EAD13A06D9F}" type="pres">
      <dgm:prSet presAssocID="{7C849248-926A-964E-83F5-315D6A1C278D}" presName="vertFlow" presStyleCnt="0"/>
      <dgm:spPr/>
    </dgm:pt>
    <dgm:pt modelId="{7C45D7E7-211B-A24D-B45E-383A3EABF8CD}" type="pres">
      <dgm:prSet presAssocID="{7C849248-926A-964E-83F5-315D6A1C278D}" presName="header" presStyleLbl="node1" presStyleIdx="1" presStyleCnt="4"/>
      <dgm:spPr/>
      <dgm:t>
        <a:bodyPr/>
        <a:lstStyle/>
        <a:p>
          <a:endParaRPr lang="en-US"/>
        </a:p>
      </dgm:t>
    </dgm:pt>
    <dgm:pt modelId="{BAD6196E-8E7F-B94E-B941-0B26B15D3977}" type="pres">
      <dgm:prSet presAssocID="{F1869321-A9C6-6446-9308-EA5EEA0B68DA}" presName="parTrans" presStyleLbl="sibTrans2D1" presStyleIdx="2" presStyleCnt="14"/>
      <dgm:spPr/>
      <dgm:t>
        <a:bodyPr/>
        <a:lstStyle/>
        <a:p>
          <a:endParaRPr lang="en-US"/>
        </a:p>
      </dgm:t>
    </dgm:pt>
    <dgm:pt modelId="{C31E1274-4EB8-2142-AE0A-91CE46936A04}" type="pres">
      <dgm:prSet presAssocID="{17C318CF-F1EA-A044-91F4-1728B28EC714}" presName="child" presStyleLbl="alignAccFollow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7609-D85D-9A4B-9E80-F2F49A92DA3D}" type="pres">
      <dgm:prSet presAssocID="{BB6DE910-43AC-724A-B7FE-694B61EE606E}" presName="sibTrans" presStyleLbl="sibTrans2D1" presStyleIdx="3" presStyleCnt="14"/>
      <dgm:spPr/>
      <dgm:t>
        <a:bodyPr/>
        <a:lstStyle/>
        <a:p>
          <a:endParaRPr lang="en-US"/>
        </a:p>
      </dgm:t>
    </dgm:pt>
    <dgm:pt modelId="{4074901A-7599-F747-BA9C-C54A10D1C42B}" type="pres">
      <dgm:prSet presAssocID="{D1FB36C1-DC14-DA45-8EB0-CA945B5481B0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60EE7-E1F2-3349-8EBD-F6724B1564C6}" type="pres">
      <dgm:prSet presAssocID="{72DA850D-E5C1-F149-B8F3-0CE7B2AFD463}" presName="sibTrans" presStyleLbl="sibTrans2D1" presStyleIdx="4" presStyleCnt="14"/>
      <dgm:spPr/>
      <dgm:t>
        <a:bodyPr/>
        <a:lstStyle/>
        <a:p>
          <a:endParaRPr lang="en-US"/>
        </a:p>
      </dgm:t>
    </dgm:pt>
    <dgm:pt modelId="{71943CE3-67F5-BE46-8F5E-0F69B28B5359}" type="pres">
      <dgm:prSet presAssocID="{5166F68A-661F-E744-8ACE-BF7846120F34}" presName="child" presStyleLbl="alignAccFollow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90450-8274-4A95-9E66-495B88905AA1}" type="pres">
      <dgm:prSet presAssocID="{FD098CC4-01CA-BB45-86F5-3CD9EF19807A}" presName="sibTrans" presStyleLbl="sibTrans2D1" presStyleIdx="5" presStyleCnt="14"/>
      <dgm:spPr/>
      <dgm:t>
        <a:bodyPr/>
        <a:lstStyle/>
        <a:p>
          <a:endParaRPr lang="en-US"/>
        </a:p>
      </dgm:t>
    </dgm:pt>
    <dgm:pt modelId="{9AE1E53F-D245-4DDD-A640-D6D0990D8342}" type="pres">
      <dgm:prSet presAssocID="{002FD2DD-839B-44B0-90A5-8D8C27387D0D}" presName="child" presStyleLbl="alignAccFollowNode1" presStyleIdx="5" presStyleCnt="14" custLinFactY="54586" custLinFactNeighborX="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50EDE-706E-054D-BBAF-0478A89017DE}" type="pres">
      <dgm:prSet presAssocID="{7C849248-926A-964E-83F5-315D6A1C278D}" presName="hSp" presStyleCnt="0"/>
      <dgm:spPr/>
    </dgm:pt>
    <dgm:pt modelId="{C119EAB6-8149-C448-B7A0-A086C5202A4E}" type="pres">
      <dgm:prSet presAssocID="{21EA3393-7B65-EB4A-8AFA-CB1E012D9DDC}" presName="vertFlow" presStyleCnt="0"/>
      <dgm:spPr/>
    </dgm:pt>
    <dgm:pt modelId="{ED9B5749-658A-D547-B35E-AEDFFE57CB42}" type="pres">
      <dgm:prSet presAssocID="{21EA3393-7B65-EB4A-8AFA-CB1E012D9DDC}" presName="header" presStyleLbl="node1" presStyleIdx="2" presStyleCnt="4"/>
      <dgm:spPr/>
      <dgm:t>
        <a:bodyPr/>
        <a:lstStyle/>
        <a:p>
          <a:endParaRPr lang="en-US"/>
        </a:p>
      </dgm:t>
    </dgm:pt>
    <dgm:pt modelId="{7469515F-CBD2-2D42-933C-861E291049C2}" type="pres">
      <dgm:prSet presAssocID="{D7D3BA07-B2AD-7A4F-A33A-439C46F3AC42}" presName="parTrans" presStyleLbl="sibTrans2D1" presStyleIdx="6" presStyleCnt="14"/>
      <dgm:spPr/>
      <dgm:t>
        <a:bodyPr/>
        <a:lstStyle/>
        <a:p>
          <a:endParaRPr lang="en-US"/>
        </a:p>
      </dgm:t>
    </dgm:pt>
    <dgm:pt modelId="{38A71DCB-C0DF-2949-A57B-06C4863C176A}" type="pres">
      <dgm:prSet presAssocID="{05B748CF-ABDE-094C-9547-F1C0F6432918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1B135-7B97-7F4A-9024-10BCBADDCEDC}" type="pres">
      <dgm:prSet presAssocID="{9B299F52-4E7E-2C43-BDED-AD2340328996}" presName="sibTrans" presStyleLbl="sibTrans2D1" presStyleIdx="7" presStyleCnt="14"/>
      <dgm:spPr/>
      <dgm:t>
        <a:bodyPr/>
        <a:lstStyle/>
        <a:p>
          <a:endParaRPr lang="en-US"/>
        </a:p>
      </dgm:t>
    </dgm:pt>
    <dgm:pt modelId="{A54A6FAD-F2F3-9A44-80A7-1B25122A9619}" type="pres">
      <dgm:prSet presAssocID="{3A1C09AB-A722-BC4E-A753-1470AD7FEA66}" presName="child" presStyleLbl="alignAccFollow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25942-EAFA-D647-8B66-A116BAB869C9}" type="pres">
      <dgm:prSet presAssocID="{545C3E10-8839-7C4F-B560-996EEB5CFE61}" presName="sibTrans" presStyleLbl="sibTrans2D1" presStyleIdx="8" presStyleCnt="14"/>
      <dgm:spPr/>
      <dgm:t>
        <a:bodyPr/>
        <a:lstStyle/>
        <a:p>
          <a:endParaRPr lang="en-US"/>
        </a:p>
      </dgm:t>
    </dgm:pt>
    <dgm:pt modelId="{B7F6E894-3F37-A640-A4E0-1910832BCF64}" type="pres">
      <dgm:prSet presAssocID="{526F2000-8CE3-424E-96B4-02A1D7326EEE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BA3BF-3143-46E7-BDC2-1D1005455528}" type="pres">
      <dgm:prSet presAssocID="{0352A3D5-FAFC-E542-8C17-C06C17AF2E81}" presName="sibTrans" presStyleLbl="sibTrans2D1" presStyleIdx="9" presStyleCnt="14"/>
      <dgm:spPr/>
      <dgm:t>
        <a:bodyPr/>
        <a:lstStyle/>
        <a:p>
          <a:endParaRPr lang="en-US"/>
        </a:p>
      </dgm:t>
    </dgm:pt>
    <dgm:pt modelId="{D1245CFE-9559-46B0-B450-40A23EF0EB15}" type="pres">
      <dgm:prSet presAssocID="{D5B02EAD-58F5-4E45-AA3F-288F391AA1E3}" presName="child" presStyleLbl="alignAccFollowNode1" presStyleIdx="9" presStyleCnt="14" custLinFactY="55939" custLinFactNeighborX="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E32CA-725E-464D-9EC1-6EBF213A611A}" type="pres">
      <dgm:prSet presAssocID="{21EA3393-7B65-EB4A-8AFA-CB1E012D9DDC}" presName="hSp" presStyleCnt="0"/>
      <dgm:spPr/>
    </dgm:pt>
    <dgm:pt modelId="{DA483AB7-D59C-E341-A43A-1DFF52023A0D}" type="pres">
      <dgm:prSet presAssocID="{08819396-97C9-8B48-A362-C07E26FA20FF}" presName="vertFlow" presStyleCnt="0"/>
      <dgm:spPr/>
    </dgm:pt>
    <dgm:pt modelId="{5F705A9F-B925-C349-BF43-CE138D0D0D85}" type="pres">
      <dgm:prSet presAssocID="{08819396-97C9-8B48-A362-C07E26FA20FF}" presName="header" presStyleLbl="node1" presStyleIdx="3" presStyleCnt="4"/>
      <dgm:spPr/>
      <dgm:t>
        <a:bodyPr/>
        <a:lstStyle/>
        <a:p>
          <a:endParaRPr lang="en-US"/>
        </a:p>
      </dgm:t>
    </dgm:pt>
    <dgm:pt modelId="{C017BFD2-9A7E-5649-A682-108B924D2D71}" type="pres">
      <dgm:prSet presAssocID="{0FA30B81-5837-764A-B031-FC9F7CF99399}" presName="parTrans" presStyleLbl="sibTrans2D1" presStyleIdx="10" presStyleCnt="14"/>
      <dgm:spPr/>
      <dgm:t>
        <a:bodyPr/>
        <a:lstStyle/>
        <a:p>
          <a:endParaRPr lang="en-US"/>
        </a:p>
      </dgm:t>
    </dgm:pt>
    <dgm:pt modelId="{36016DD8-8B4F-4F44-87E6-1187BD0DB312}" type="pres">
      <dgm:prSet presAssocID="{B248C3E8-94DC-324C-9100-FD276E73DAF0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0B487-1C9B-3342-94FC-3F07F9797465}" type="pres">
      <dgm:prSet presAssocID="{4B5C1A9B-CDB2-AD40-8895-4659AD177996}" presName="sibTrans" presStyleLbl="sibTrans2D1" presStyleIdx="11" presStyleCnt="14"/>
      <dgm:spPr/>
      <dgm:t>
        <a:bodyPr/>
        <a:lstStyle/>
        <a:p>
          <a:endParaRPr lang="en-US"/>
        </a:p>
      </dgm:t>
    </dgm:pt>
    <dgm:pt modelId="{B2AD07A2-88FE-9E48-9E25-8B023D85B1A6}" type="pres">
      <dgm:prSet presAssocID="{5CAE375C-DD5B-A84D-84D0-31ED15632147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7A512-7534-0E4C-B9D0-ACA9F09B590A}" type="pres">
      <dgm:prSet presAssocID="{CB2AC487-DF55-A546-8E13-32E77BB6EA4C}" presName="sibTrans" presStyleLbl="sibTrans2D1" presStyleIdx="12" presStyleCnt="14"/>
      <dgm:spPr/>
      <dgm:t>
        <a:bodyPr/>
        <a:lstStyle/>
        <a:p>
          <a:endParaRPr lang="en-US"/>
        </a:p>
      </dgm:t>
    </dgm:pt>
    <dgm:pt modelId="{E14D62B9-B635-064D-AD29-E03C1352EBE5}" type="pres">
      <dgm:prSet presAssocID="{A8F7787A-78B9-754E-88FF-C4100254F789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E760C-6F84-44D3-A822-DC528EE98B69}" type="pres">
      <dgm:prSet presAssocID="{C077B50F-CFDD-974B-8459-90D30E4204B4}" presName="sibTrans" presStyleLbl="sibTrans2D1" presStyleIdx="13" presStyleCnt="14"/>
      <dgm:spPr/>
      <dgm:t>
        <a:bodyPr/>
        <a:lstStyle/>
        <a:p>
          <a:endParaRPr lang="en-US"/>
        </a:p>
      </dgm:t>
    </dgm:pt>
    <dgm:pt modelId="{101C123C-36DC-4543-BB07-EDD9316C8204}" type="pres">
      <dgm:prSet presAssocID="{E12ACC2E-7271-4090-A167-DB4D011A3E93}" presName="child" presStyleLbl="alignAccFollowNode1" presStyleIdx="13" presStyleCnt="14" custLinFactY="55939" custLinFactNeighborX="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50F60-D305-1E49-B5DF-7EB5559583B6}" srcId="{08819396-97C9-8B48-A362-C07E26FA20FF}" destId="{5CAE375C-DD5B-A84D-84D0-31ED15632147}" srcOrd="1" destOrd="0" parTransId="{C69F72A9-B1FB-5048-92DB-112B806852E3}" sibTransId="{CB2AC487-DF55-A546-8E13-32E77BB6EA4C}"/>
    <dgm:cxn modelId="{AA948CF0-8930-4229-8127-B53036F5E7E6}" type="presOf" srcId="{CCB448C7-234A-4C88-9468-029BBD4BCC51}" destId="{9CE82D47-FA3B-4B48-9988-A02DA3B5F4C6}" srcOrd="0" destOrd="0" presId="urn:microsoft.com/office/officeart/2005/8/layout/lProcess1"/>
    <dgm:cxn modelId="{A63C72C9-85B4-41D8-B4E1-D2F1D70E565E}" type="presOf" srcId="{D1FB36C1-DC14-DA45-8EB0-CA945B5481B0}" destId="{4074901A-7599-F747-BA9C-C54A10D1C42B}" srcOrd="0" destOrd="0" presId="urn:microsoft.com/office/officeart/2005/8/layout/lProcess1"/>
    <dgm:cxn modelId="{60C4AFB3-ADFD-4CB5-BD40-16269AF072D9}" type="presOf" srcId="{8C33BC4F-A6B2-2B4C-901F-DACA2FC2049A}" destId="{2C5C3970-3C5A-0D47-80E5-05545ED732E6}" srcOrd="0" destOrd="0" presId="urn:microsoft.com/office/officeart/2005/8/layout/lProcess1"/>
    <dgm:cxn modelId="{BD78E86B-77E0-4B47-87B6-CC4B9D3AD5AF}" srcId="{A8FAAEC7-E34E-42A1-A0B0-D5828E01CF53}" destId="{CCB448C7-234A-4C88-9468-029BBD4BCC51}" srcOrd="0" destOrd="0" parTransId="{8A711761-9125-482E-9043-5DC23CB73F2E}" sibTransId="{AE1BAEB9-8AEF-4144-8CEE-DC7D101E33CD}"/>
    <dgm:cxn modelId="{CCBCD6C6-35A7-43F6-BA3E-F2BAD2DBB919}" type="presOf" srcId="{7C849248-926A-964E-83F5-315D6A1C278D}" destId="{7C45D7E7-211B-A24D-B45E-383A3EABF8CD}" srcOrd="0" destOrd="0" presId="urn:microsoft.com/office/officeart/2005/8/layout/lProcess1"/>
    <dgm:cxn modelId="{DE8A2C33-5583-4A4D-90B0-7B9741E2AAAD}" srcId="{21EA3393-7B65-EB4A-8AFA-CB1E012D9DDC}" destId="{3A1C09AB-A722-BC4E-A753-1470AD7FEA66}" srcOrd="1" destOrd="0" parTransId="{BC64167A-5BB7-0442-9DE6-609209B08C44}" sibTransId="{545C3E10-8839-7C4F-B560-996EEB5CFE61}"/>
    <dgm:cxn modelId="{9A86D78F-95FA-4F11-8AEA-84CBC09CBB10}" type="presOf" srcId="{9B299F52-4E7E-2C43-BDED-AD2340328996}" destId="{C6E1B135-7B97-7F4A-9024-10BCBADDCEDC}" srcOrd="0" destOrd="0" presId="urn:microsoft.com/office/officeart/2005/8/layout/lProcess1"/>
    <dgm:cxn modelId="{AB110B21-0C64-419B-B3D1-B053B3ED504B}" type="presOf" srcId="{0352A3D5-FAFC-E542-8C17-C06C17AF2E81}" destId="{9BFBA3BF-3143-46E7-BDC2-1D1005455528}" srcOrd="0" destOrd="0" presId="urn:microsoft.com/office/officeart/2005/8/layout/lProcess1"/>
    <dgm:cxn modelId="{24B405D4-2C4C-437A-A229-81F36BA2D76F}" type="presOf" srcId="{CB2AC487-DF55-A546-8E13-32E77BB6EA4C}" destId="{2007A512-7534-0E4C-B9D0-ACA9F09B590A}" srcOrd="0" destOrd="0" presId="urn:microsoft.com/office/officeart/2005/8/layout/lProcess1"/>
    <dgm:cxn modelId="{5E3F517C-11D7-4270-94BB-6C0BD99983A0}" type="presOf" srcId="{002FD2DD-839B-44B0-90A5-8D8C27387D0D}" destId="{9AE1E53F-D245-4DDD-A640-D6D0990D8342}" srcOrd="0" destOrd="0" presId="urn:microsoft.com/office/officeart/2005/8/layout/lProcess1"/>
    <dgm:cxn modelId="{42021777-733F-4EEA-8A9A-7B178887B634}" type="presOf" srcId="{F1869321-A9C6-6446-9308-EA5EEA0B68DA}" destId="{BAD6196E-8E7F-B94E-B941-0B26B15D3977}" srcOrd="0" destOrd="0" presId="urn:microsoft.com/office/officeart/2005/8/layout/lProcess1"/>
    <dgm:cxn modelId="{80B5D21A-9847-443C-9358-66336D8DFF96}" type="presOf" srcId="{5CAE375C-DD5B-A84D-84D0-31ED15632147}" destId="{B2AD07A2-88FE-9E48-9E25-8B023D85B1A6}" srcOrd="0" destOrd="0" presId="urn:microsoft.com/office/officeart/2005/8/layout/lProcess1"/>
    <dgm:cxn modelId="{3CB5FD8F-7A9A-1F4F-B394-E72DE2E4DDD6}" srcId="{21EA3393-7B65-EB4A-8AFA-CB1E012D9DDC}" destId="{526F2000-8CE3-424E-96B4-02A1D7326EEE}" srcOrd="2" destOrd="0" parTransId="{50BAC774-9EA6-0248-83FE-A1C837D319BC}" sibTransId="{0352A3D5-FAFC-E542-8C17-C06C17AF2E81}"/>
    <dgm:cxn modelId="{1289F93F-0A4F-43CA-A1FA-2EE807458E70}" type="presOf" srcId="{D7D3BA07-B2AD-7A4F-A33A-439C46F3AC42}" destId="{7469515F-CBD2-2D42-933C-861E291049C2}" srcOrd="0" destOrd="0" presId="urn:microsoft.com/office/officeart/2005/8/layout/lProcess1"/>
    <dgm:cxn modelId="{72FB0963-C67B-4F97-AA7B-F762E6FF386C}" type="presOf" srcId="{5BA5D400-D962-4AB8-A4DE-E8F04BF7167A}" destId="{FC7E3691-CA63-4BB2-A41A-2A403CF50D89}" srcOrd="0" destOrd="0" presId="urn:microsoft.com/office/officeart/2005/8/layout/lProcess1"/>
    <dgm:cxn modelId="{4FFC6121-1288-AA4F-8DD9-D9501B8286C2}" srcId="{21EA3393-7B65-EB4A-8AFA-CB1E012D9DDC}" destId="{05B748CF-ABDE-094C-9547-F1C0F6432918}" srcOrd="0" destOrd="0" parTransId="{D7D3BA07-B2AD-7A4F-A33A-439C46F3AC42}" sibTransId="{9B299F52-4E7E-2C43-BDED-AD2340328996}"/>
    <dgm:cxn modelId="{1A93682A-121C-4921-A12F-8A2D1B778D2C}" srcId="{7C849248-926A-964E-83F5-315D6A1C278D}" destId="{002FD2DD-839B-44B0-90A5-8D8C27387D0D}" srcOrd="3" destOrd="0" parTransId="{ACB0FABF-6C64-4109-AA34-C560783E2275}" sibTransId="{796566AB-C909-4926-8040-874C73D59583}"/>
    <dgm:cxn modelId="{0BD4DC30-A82F-4847-804D-BF41D707A9F1}" srcId="{7C849248-926A-964E-83F5-315D6A1C278D}" destId="{D1FB36C1-DC14-DA45-8EB0-CA945B5481B0}" srcOrd="1" destOrd="0" parTransId="{698490EF-3CF5-7C4D-BF44-1D51CC8238C9}" sibTransId="{72DA850D-E5C1-F149-B8F3-0CE7B2AFD463}"/>
    <dgm:cxn modelId="{8A9E6515-2F1E-4975-A903-440888DE69E2}" srcId="{21EA3393-7B65-EB4A-8AFA-CB1E012D9DDC}" destId="{D5B02EAD-58F5-4E45-AA3F-288F391AA1E3}" srcOrd="3" destOrd="0" parTransId="{24B42C1F-2CD3-4ECE-8B6D-E27F4A5F8F92}" sibTransId="{AE8A47DA-846F-4A92-A42D-365B2C39BA40}"/>
    <dgm:cxn modelId="{2924D3EF-272A-4EB4-9E8F-9A3D05445A0A}" srcId="{A8FAAEC7-E34E-42A1-A0B0-D5828E01CF53}" destId="{5BA5D400-D962-4AB8-A4DE-E8F04BF7167A}" srcOrd="1" destOrd="0" parTransId="{6E1EE4DE-B9FD-4007-89C6-DF1A226D26F1}" sibTransId="{42562DE2-79B7-4F83-853C-5D340AF06D0D}"/>
    <dgm:cxn modelId="{94F92A07-6DCA-48CD-9D52-1CBFB2454088}" type="presOf" srcId="{526F2000-8CE3-424E-96B4-02A1D7326EEE}" destId="{B7F6E894-3F37-A640-A4E0-1910832BCF64}" srcOrd="0" destOrd="0" presId="urn:microsoft.com/office/officeart/2005/8/layout/lProcess1"/>
    <dgm:cxn modelId="{716B84E9-501E-429F-9E79-0B31AC2587CC}" type="presOf" srcId="{AE1BAEB9-8AEF-4144-8CEE-DC7D101E33CD}" destId="{BD726AF8-67F7-4161-B38D-19D0D12D6238}" srcOrd="0" destOrd="0" presId="urn:microsoft.com/office/officeart/2005/8/layout/lProcess1"/>
    <dgm:cxn modelId="{F7C2536F-3700-491D-956A-5092D4CAA600}" type="presOf" srcId="{17C318CF-F1EA-A044-91F4-1728B28EC714}" destId="{C31E1274-4EB8-2142-AE0A-91CE46936A04}" srcOrd="0" destOrd="0" presId="urn:microsoft.com/office/officeart/2005/8/layout/lProcess1"/>
    <dgm:cxn modelId="{E7F33E73-2C9C-4C4F-97F6-E585F6DD634B}" type="presOf" srcId="{08819396-97C9-8B48-A362-C07E26FA20FF}" destId="{5F705A9F-B925-C349-BF43-CE138D0D0D85}" srcOrd="0" destOrd="0" presId="urn:microsoft.com/office/officeart/2005/8/layout/lProcess1"/>
    <dgm:cxn modelId="{F242FE86-AE07-4686-9EDD-20790B46AA0D}" type="presOf" srcId="{5166F68A-661F-E744-8ACE-BF7846120F34}" destId="{71943CE3-67F5-BE46-8F5E-0F69B28B5359}" srcOrd="0" destOrd="0" presId="urn:microsoft.com/office/officeart/2005/8/layout/lProcess1"/>
    <dgm:cxn modelId="{5E975653-39C4-4265-AA01-D3738B32418F}" type="presOf" srcId="{E12ACC2E-7271-4090-A167-DB4D011A3E93}" destId="{101C123C-36DC-4543-BB07-EDD9316C8204}" srcOrd="0" destOrd="0" presId="urn:microsoft.com/office/officeart/2005/8/layout/lProcess1"/>
    <dgm:cxn modelId="{EDD790E2-8737-4B27-A87A-E43C27C9A267}" srcId="{8C33BC4F-A6B2-2B4C-901F-DACA2FC2049A}" destId="{A8FAAEC7-E34E-42A1-A0B0-D5828E01CF53}" srcOrd="0" destOrd="0" parTransId="{3A8CA8A7-7E8E-4D24-BDF5-06459513A51D}" sibTransId="{741B51B2-1A5F-401D-AF06-35213F1E69EB}"/>
    <dgm:cxn modelId="{61A3FEBE-C7B4-4E34-8492-2F961DCAE9CA}" type="presOf" srcId="{545C3E10-8839-7C4F-B560-996EEB5CFE61}" destId="{72825942-EAFA-D647-8B66-A116BAB869C9}" srcOrd="0" destOrd="0" presId="urn:microsoft.com/office/officeart/2005/8/layout/lProcess1"/>
    <dgm:cxn modelId="{4A59B8B7-7308-477F-8E74-D2442772E900}" type="presOf" srcId="{05B748CF-ABDE-094C-9547-F1C0F6432918}" destId="{38A71DCB-C0DF-2949-A57B-06C4863C176A}" srcOrd="0" destOrd="0" presId="urn:microsoft.com/office/officeart/2005/8/layout/lProcess1"/>
    <dgm:cxn modelId="{989249A6-8746-7746-A6F9-843C8DD51430}" srcId="{08819396-97C9-8B48-A362-C07E26FA20FF}" destId="{A8F7787A-78B9-754E-88FF-C4100254F789}" srcOrd="2" destOrd="0" parTransId="{CB4BDFF5-DB24-394E-805E-D5CE3CA1551D}" sibTransId="{C077B50F-CFDD-974B-8459-90D30E4204B4}"/>
    <dgm:cxn modelId="{E2916116-E54E-4CD7-B09E-15D8123E651C}" type="presOf" srcId="{D5B02EAD-58F5-4E45-AA3F-288F391AA1E3}" destId="{D1245CFE-9559-46B0-B450-40A23EF0EB15}" srcOrd="0" destOrd="0" presId="urn:microsoft.com/office/officeart/2005/8/layout/lProcess1"/>
    <dgm:cxn modelId="{0606C210-4508-9F45-826E-FC697541352D}" srcId="{08819396-97C9-8B48-A362-C07E26FA20FF}" destId="{B248C3E8-94DC-324C-9100-FD276E73DAF0}" srcOrd="0" destOrd="0" parTransId="{0FA30B81-5837-764A-B031-FC9F7CF99399}" sibTransId="{4B5C1A9B-CDB2-AD40-8895-4659AD177996}"/>
    <dgm:cxn modelId="{D749F548-90CA-4D0D-B49F-B035AD895D56}" type="presOf" srcId="{BB6DE910-43AC-724A-B7FE-694B61EE606E}" destId="{16C47609-D85D-9A4B-9E80-F2F49A92DA3D}" srcOrd="0" destOrd="0" presId="urn:microsoft.com/office/officeart/2005/8/layout/lProcess1"/>
    <dgm:cxn modelId="{377D7670-8F82-4C49-B487-17FBCC6C7D90}" type="presOf" srcId="{FD098CC4-01CA-BB45-86F5-3CD9EF19807A}" destId="{32F90450-8274-4A95-9E66-495B88905AA1}" srcOrd="0" destOrd="0" presId="urn:microsoft.com/office/officeart/2005/8/layout/lProcess1"/>
    <dgm:cxn modelId="{D974A592-D578-C149-8BEA-CA3D6921934A}" srcId="{7C849248-926A-964E-83F5-315D6A1C278D}" destId="{5166F68A-661F-E744-8ACE-BF7846120F34}" srcOrd="2" destOrd="0" parTransId="{6FEE36B2-F6AF-5E49-BC5A-4D370F1B4CC6}" sibTransId="{FD098CC4-01CA-BB45-86F5-3CD9EF19807A}"/>
    <dgm:cxn modelId="{9A26B6A1-3C17-43D7-B445-7CBED6A778FB}" type="presOf" srcId="{72DA850D-E5C1-F149-B8F3-0CE7B2AFD463}" destId="{2E360EE7-E1F2-3349-8EBD-F6724B1564C6}" srcOrd="0" destOrd="0" presId="urn:microsoft.com/office/officeart/2005/8/layout/lProcess1"/>
    <dgm:cxn modelId="{04B467EA-F816-4F5A-B4BE-91746B11A85E}" type="presOf" srcId="{3A1C09AB-A722-BC4E-A753-1470AD7FEA66}" destId="{A54A6FAD-F2F3-9A44-80A7-1B25122A9619}" srcOrd="0" destOrd="0" presId="urn:microsoft.com/office/officeart/2005/8/layout/lProcess1"/>
    <dgm:cxn modelId="{40C0442E-2344-42A4-A263-B09244565C04}" type="presOf" srcId="{B248C3E8-94DC-324C-9100-FD276E73DAF0}" destId="{36016DD8-8B4F-4F44-87E6-1187BD0DB312}" srcOrd="0" destOrd="0" presId="urn:microsoft.com/office/officeart/2005/8/layout/lProcess1"/>
    <dgm:cxn modelId="{6EA36259-4B6C-8941-94BE-95760AB84414}" srcId="{7C849248-926A-964E-83F5-315D6A1C278D}" destId="{17C318CF-F1EA-A044-91F4-1728B28EC714}" srcOrd="0" destOrd="0" parTransId="{F1869321-A9C6-6446-9308-EA5EEA0B68DA}" sibTransId="{BB6DE910-43AC-724A-B7FE-694B61EE606E}"/>
    <dgm:cxn modelId="{3E16285E-48F9-4172-87AD-6EBE6660DF48}" srcId="{08819396-97C9-8B48-A362-C07E26FA20FF}" destId="{E12ACC2E-7271-4090-A167-DB4D011A3E93}" srcOrd="3" destOrd="0" parTransId="{3B4372FB-24CE-43D3-9104-EB2A094D6C3C}" sibTransId="{8D82E787-6716-4CCE-9340-1B7EC7890C09}"/>
    <dgm:cxn modelId="{4B61497B-00C8-4CCF-BAE8-7E72E590795D}" type="presOf" srcId="{4B5C1A9B-CDB2-AD40-8895-4659AD177996}" destId="{A3C0B487-1C9B-3342-94FC-3F07F9797465}" srcOrd="0" destOrd="0" presId="urn:microsoft.com/office/officeart/2005/8/layout/lProcess1"/>
    <dgm:cxn modelId="{17BEBCEC-B736-4FCE-AA0A-C953537B931D}" type="presOf" srcId="{C077B50F-CFDD-974B-8459-90D30E4204B4}" destId="{2D8E760C-6F84-44D3-A822-DC528EE98B69}" srcOrd="0" destOrd="0" presId="urn:microsoft.com/office/officeart/2005/8/layout/lProcess1"/>
    <dgm:cxn modelId="{E1D8DE7C-C91B-436C-AE61-7C9E827A47EE}" type="presOf" srcId="{0FA30B81-5837-764A-B031-FC9F7CF99399}" destId="{C017BFD2-9A7E-5649-A682-108B924D2D71}" srcOrd="0" destOrd="0" presId="urn:microsoft.com/office/officeart/2005/8/layout/lProcess1"/>
    <dgm:cxn modelId="{4CB4F780-71F6-5D47-9BFE-477691D80EA2}" srcId="{8C33BC4F-A6B2-2B4C-901F-DACA2FC2049A}" destId="{7C849248-926A-964E-83F5-315D6A1C278D}" srcOrd="1" destOrd="0" parTransId="{4A142932-CCF6-6043-BA88-569C4C3B89D6}" sibTransId="{C9DFA0FB-3D29-2945-A711-B713E478D408}"/>
    <dgm:cxn modelId="{4F58A920-A939-474F-8BA6-150FD8FFC754}" type="presOf" srcId="{21EA3393-7B65-EB4A-8AFA-CB1E012D9DDC}" destId="{ED9B5749-658A-D547-B35E-AEDFFE57CB42}" srcOrd="0" destOrd="0" presId="urn:microsoft.com/office/officeart/2005/8/layout/lProcess1"/>
    <dgm:cxn modelId="{B8ADAA98-7585-4AE1-A4AA-4DCA4A7D171B}" type="presOf" srcId="{8A711761-9125-482E-9043-5DC23CB73F2E}" destId="{8556A696-F676-4319-A768-ACC6F2F6066A}" srcOrd="0" destOrd="0" presId="urn:microsoft.com/office/officeart/2005/8/layout/lProcess1"/>
    <dgm:cxn modelId="{553B93A8-0055-466C-8E8E-18000779B7A2}" type="presOf" srcId="{A8FAAEC7-E34E-42A1-A0B0-D5828E01CF53}" destId="{A4D1172C-0F56-4F6E-8F6E-19142A01BC7C}" srcOrd="0" destOrd="0" presId="urn:microsoft.com/office/officeart/2005/8/layout/lProcess1"/>
    <dgm:cxn modelId="{DF8E478E-6783-914D-9D30-93ACBED7B018}" srcId="{8C33BC4F-A6B2-2B4C-901F-DACA2FC2049A}" destId="{21EA3393-7B65-EB4A-8AFA-CB1E012D9DDC}" srcOrd="2" destOrd="0" parTransId="{06F65D3D-BF4C-5242-AA4F-780C0DC8B255}" sibTransId="{09BF93B3-7286-5140-AC07-4A0C8F3A33D3}"/>
    <dgm:cxn modelId="{428F233D-7221-4BD6-BF74-904B04160E69}" type="presOf" srcId="{A8F7787A-78B9-754E-88FF-C4100254F789}" destId="{E14D62B9-B635-064D-AD29-E03C1352EBE5}" srcOrd="0" destOrd="0" presId="urn:microsoft.com/office/officeart/2005/8/layout/lProcess1"/>
    <dgm:cxn modelId="{153C0F1F-4B10-AD44-83D3-B248CCC1BD78}" srcId="{8C33BC4F-A6B2-2B4C-901F-DACA2FC2049A}" destId="{08819396-97C9-8B48-A362-C07E26FA20FF}" srcOrd="3" destOrd="0" parTransId="{EE807036-0885-BA4A-A078-A714A28BCE66}" sibTransId="{D60C2A19-066A-9445-AC06-88F8FFBD6518}"/>
    <dgm:cxn modelId="{78E412CC-CC55-464B-87F7-557EBFC0CCE1}" type="presParOf" srcId="{2C5C3970-3C5A-0D47-80E5-05545ED732E6}" destId="{64564AE9-1EEF-455E-8797-6CBEFCBAB681}" srcOrd="0" destOrd="0" presId="urn:microsoft.com/office/officeart/2005/8/layout/lProcess1"/>
    <dgm:cxn modelId="{31EE9C9F-4B7E-4BDB-BEDA-FE447456B6E1}" type="presParOf" srcId="{64564AE9-1EEF-455E-8797-6CBEFCBAB681}" destId="{A4D1172C-0F56-4F6E-8F6E-19142A01BC7C}" srcOrd="0" destOrd="0" presId="urn:microsoft.com/office/officeart/2005/8/layout/lProcess1"/>
    <dgm:cxn modelId="{E71094A3-6898-4CFA-BC20-9043C4C89B37}" type="presParOf" srcId="{64564AE9-1EEF-455E-8797-6CBEFCBAB681}" destId="{8556A696-F676-4319-A768-ACC6F2F6066A}" srcOrd="1" destOrd="0" presId="urn:microsoft.com/office/officeart/2005/8/layout/lProcess1"/>
    <dgm:cxn modelId="{21252B12-8690-4166-A936-71B162477513}" type="presParOf" srcId="{64564AE9-1EEF-455E-8797-6CBEFCBAB681}" destId="{9CE82D47-FA3B-4B48-9988-A02DA3B5F4C6}" srcOrd="2" destOrd="0" presId="urn:microsoft.com/office/officeart/2005/8/layout/lProcess1"/>
    <dgm:cxn modelId="{0023D4BC-968B-44F5-967B-CA8858D54607}" type="presParOf" srcId="{64564AE9-1EEF-455E-8797-6CBEFCBAB681}" destId="{BD726AF8-67F7-4161-B38D-19D0D12D6238}" srcOrd="3" destOrd="0" presId="urn:microsoft.com/office/officeart/2005/8/layout/lProcess1"/>
    <dgm:cxn modelId="{B28A3DC3-F3CD-431D-B092-7E50522FB057}" type="presParOf" srcId="{64564AE9-1EEF-455E-8797-6CBEFCBAB681}" destId="{FC7E3691-CA63-4BB2-A41A-2A403CF50D89}" srcOrd="4" destOrd="0" presId="urn:microsoft.com/office/officeart/2005/8/layout/lProcess1"/>
    <dgm:cxn modelId="{3B0689E4-078C-4FB4-A7AC-98F5D2D10273}" type="presParOf" srcId="{2C5C3970-3C5A-0D47-80E5-05545ED732E6}" destId="{763F94A0-5B48-4B1E-A9B2-18FB0C541941}" srcOrd="1" destOrd="0" presId="urn:microsoft.com/office/officeart/2005/8/layout/lProcess1"/>
    <dgm:cxn modelId="{B84B72AA-0CAD-4FBA-9909-8D8B2CDBA17C}" type="presParOf" srcId="{2C5C3970-3C5A-0D47-80E5-05545ED732E6}" destId="{CEEC8DF3-B0FD-5348-8DC7-7EAD13A06D9F}" srcOrd="2" destOrd="0" presId="urn:microsoft.com/office/officeart/2005/8/layout/lProcess1"/>
    <dgm:cxn modelId="{E6E066E4-5CFB-4B7A-A045-359238BD6AB8}" type="presParOf" srcId="{CEEC8DF3-B0FD-5348-8DC7-7EAD13A06D9F}" destId="{7C45D7E7-211B-A24D-B45E-383A3EABF8CD}" srcOrd="0" destOrd="0" presId="urn:microsoft.com/office/officeart/2005/8/layout/lProcess1"/>
    <dgm:cxn modelId="{217DEDCB-0D9B-49F8-B311-02FC5444AC27}" type="presParOf" srcId="{CEEC8DF3-B0FD-5348-8DC7-7EAD13A06D9F}" destId="{BAD6196E-8E7F-B94E-B941-0B26B15D3977}" srcOrd="1" destOrd="0" presId="urn:microsoft.com/office/officeart/2005/8/layout/lProcess1"/>
    <dgm:cxn modelId="{687DFB75-6EAD-49D9-B809-30DF7E157522}" type="presParOf" srcId="{CEEC8DF3-B0FD-5348-8DC7-7EAD13A06D9F}" destId="{C31E1274-4EB8-2142-AE0A-91CE46936A04}" srcOrd="2" destOrd="0" presId="urn:microsoft.com/office/officeart/2005/8/layout/lProcess1"/>
    <dgm:cxn modelId="{20EC5BD6-5369-40A6-B6AB-70C5DF5CCB38}" type="presParOf" srcId="{CEEC8DF3-B0FD-5348-8DC7-7EAD13A06D9F}" destId="{16C47609-D85D-9A4B-9E80-F2F49A92DA3D}" srcOrd="3" destOrd="0" presId="urn:microsoft.com/office/officeart/2005/8/layout/lProcess1"/>
    <dgm:cxn modelId="{A8517F55-BD4C-44D2-B4E8-2782AF3CD181}" type="presParOf" srcId="{CEEC8DF3-B0FD-5348-8DC7-7EAD13A06D9F}" destId="{4074901A-7599-F747-BA9C-C54A10D1C42B}" srcOrd="4" destOrd="0" presId="urn:microsoft.com/office/officeart/2005/8/layout/lProcess1"/>
    <dgm:cxn modelId="{513714CA-1164-4E07-A999-2B2595B7A6FB}" type="presParOf" srcId="{CEEC8DF3-B0FD-5348-8DC7-7EAD13A06D9F}" destId="{2E360EE7-E1F2-3349-8EBD-F6724B1564C6}" srcOrd="5" destOrd="0" presId="urn:microsoft.com/office/officeart/2005/8/layout/lProcess1"/>
    <dgm:cxn modelId="{326B21DA-18A9-4743-9F08-2CB96DFFFCA3}" type="presParOf" srcId="{CEEC8DF3-B0FD-5348-8DC7-7EAD13A06D9F}" destId="{71943CE3-67F5-BE46-8F5E-0F69B28B5359}" srcOrd="6" destOrd="0" presId="urn:microsoft.com/office/officeart/2005/8/layout/lProcess1"/>
    <dgm:cxn modelId="{5A555B1F-9EF4-4A93-95AE-30F2055DB61A}" type="presParOf" srcId="{CEEC8DF3-B0FD-5348-8DC7-7EAD13A06D9F}" destId="{32F90450-8274-4A95-9E66-495B88905AA1}" srcOrd="7" destOrd="0" presId="urn:microsoft.com/office/officeart/2005/8/layout/lProcess1"/>
    <dgm:cxn modelId="{AE54448A-DE23-4E14-BBFF-BF89DE81F7CC}" type="presParOf" srcId="{CEEC8DF3-B0FD-5348-8DC7-7EAD13A06D9F}" destId="{9AE1E53F-D245-4DDD-A640-D6D0990D8342}" srcOrd="8" destOrd="0" presId="urn:microsoft.com/office/officeart/2005/8/layout/lProcess1"/>
    <dgm:cxn modelId="{64717472-726C-4FA8-BD01-AFC9BABC0CF6}" type="presParOf" srcId="{2C5C3970-3C5A-0D47-80E5-05545ED732E6}" destId="{CED50EDE-706E-054D-BBAF-0478A89017DE}" srcOrd="3" destOrd="0" presId="urn:microsoft.com/office/officeart/2005/8/layout/lProcess1"/>
    <dgm:cxn modelId="{E3A9BD0C-70FC-4165-BC01-BBC2E4DB218C}" type="presParOf" srcId="{2C5C3970-3C5A-0D47-80E5-05545ED732E6}" destId="{C119EAB6-8149-C448-B7A0-A086C5202A4E}" srcOrd="4" destOrd="0" presId="urn:microsoft.com/office/officeart/2005/8/layout/lProcess1"/>
    <dgm:cxn modelId="{1BD05691-1928-45CF-9E90-4D78B2D2F8E6}" type="presParOf" srcId="{C119EAB6-8149-C448-B7A0-A086C5202A4E}" destId="{ED9B5749-658A-D547-B35E-AEDFFE57CB42}" srcOrd="0" destOrd="0" presId="urn:microsoft.com/office/officeart/2005/8/layout/lProcess1"/>
    <dgm:cxn modelId="{19B83364-E065-40DC-BF0A-20F7F19C189D}" type="presParOf" srcId="{C119EAB6-8149-C448-B7A0-A086C5202A4E}" destId="{7469515F-CBD2-2D42-933C-861E291049C2}" srcOrd="1" destOrd="0" presId="urn:microsoft.com/office/officeart/2005/8/layout/lProcess1"/>
    <dgm:cxn modelId="{0CCDC8C3-53F1-40C3-946D-97DC1907CEBC}" type="presParOf" srcId="{C119EAB6-8149-C448-B7A0-A086C5202A4E}" destId="{38A71DCB-C0DF-2949-A57B-06C4863C176A}" srcOrd="2" destOrd="0" presId="urn:microsoft.com/office/officeart/2005/8/layout/lProcess1"/>
    <dgm:cxn modelId="{EDC8638C-EAA6-4F6A-A2C6-5892F4D7993F}" type="presParOf" srcId="{C119EAB6-8149-C448-B7A0-A086C5202A4E}" destId="{C6E1B135-7B97-7F4A-9024-10BCBADDCEDC}" srcOrd="3" destOrd="0" presId="urn:microsoft.com/office/officeart/2005/8/layout/lProcess1"/>
    <dgm:cxn modelId="{79CB302C-BA5D-4BE8-843C-FCCE0C6158E2}" type="presParOf" srcId="{C119EAB6-8149-C448-B7A0-A086C5202A4E}" destId="{A54A6FAD-F2F3-9A44-80A7-1B25122A9619}" srcOrd="4" destOrd="0" presId="urn:microsoft.com/office/officeart/2005/8/layout/lProcess1"/>
    <dgm:cxn modelId="{F1F7750C-4C5C-4559-B8BB-EB449FF91B91}" type="presParOf" srcId="{C119EAB6-8149-C448-B7A0-A086C5202A4E}" destId="{72825942-EAFA-D647-8B66-A116BAB869C9}" srcOrd="5" destOrd="0" presId="urn:microsoft.com/office/officeart/2005/8/layout/lProcess1"/>
    <dgm:cxn modelId="{B91BB205-D0FF-4E08-BBFF-B3E883756CF2}" type="presParOf" srcId="{C119EAB6-8149-C448-B7A0-A086C5202A4E}" destId="{B7F6E894-3F37-A640-A4E0-1910832BCF64}" srcOrd="6" destOrd="0" presId="urn:microsoft.com/office/officeart/2005/8/layout/lProcess1"/>
    <dgm:cxn modelId="{1094286C-4B37-4C88-A0C2-D03158C6F525}" type="presParOf" srcId="{C119EAB6-8149-C448-B7A0-A086C5202A4E}" destId="{9BFBA3BF-3143-46E7-BDC2-1D1005455528}" srcOrd="7" destOrd="0" presId="urn:microsoft.com/office/officeart/2005/8/layout/lProcess1"/>
    <dgm:cxn modelId="{89354FD1-38C5-4D1B-9BDD-FBBEF152D8EB}" type="presParOf" srcId="{C119EAB6-8149-C448-B7A0-A086C5202A4E}" destId="{D1245CFE-9559-46B0-B450-40A23EF0EB15}" srcOrd="8" destOrd="0" presId="urn:microsoft.com/office/officeart/2005/8/layout/lProcess1"/>
    <dgm:cxn modelId="{54D28D96-3758-48FF-B662-0E695A635F55}" type="presParOf" srcId="{2C5C3970-3C5A-0D47-80E5-05545ED732E6}" destId="{053E32CA-725E-464D-9EC1-6EBF213A611A}" srcOrd="5" destOrd="0" presId="urn:microsoft.com/office/officeart/2005/8/layout/lProcess1"/>
    <dgm:cxn modelId="{F964DE28-E038-47E0-82A3-92491FAC4330}" type="presParOf" srcId="{2C5C3970-3C5A-0D47-80E5-05545ED732E6}" destId="{DA483AB7-D59C-E341-A43A-1DFF52023A0D}" srcOrd="6" destOrd="0" presId="urn:microsoft.com/office/officeart/2005/8/layout/lProcess1"/>
    <dgm:cxn modelId="{5E271BB9-1AFA-4C8D-9BD4-D7C7F8A99243}" type="presParOf" srcId="{DA483AB7-D59C-E341-A43A-1DFF52023A0D}" destId="{5F705A9F-B925-C349-BF43-CE138D0D0D85}" srcOrd="0" destOrd="0" presId="urn:microsoft.com/office/officeart/2005/8/layout/lProcess1"/>
    <dgm:cxn modelId="{046978CE-1BD6-4132-BE22-3DA194145726}" type="presParOf" srcId="{DA483AB7-D59C-E341-A43A-1DFF52023A0D}" destId="{C017BFD2-9A7E-5649-A682-108B924D2D71}" srcOrd="1" destOrd="0" presId="urn:microsoft.com/office/officeart/2005/8/layout/lProcess1"/>
    <dgm:cxn modelId="{1E171715-902D-4113-8881-BD140B8F405E}" type="presParOf" srcId="{DA483AB7-D59C-E341-A43A-1DFF52023A0D}" destId="{36016DD8-8B4F-4F44-87E6-1187BD0DB312}" srcOrd="2" destOrd="0" presId="urn:microsoft.com/office/officeart/2005/8/layout/lProcess1"/>
    <dgm:cxn modelId="{1E0B63F8-FD85-4F71-A7F4-5FA8FD15211F}" type="presParOf" srcId="{DA483AB7-D59C-E341-A43A-1DFF52023A0D}" destId="{A3C0B487-1C9B-3342-94FC-3F07F9797465}" srcOrd="3" destOrd="0" presId="urn:microsoft.com/office/officeart/2005/8/layout/lProcess1"/>
    <dgm:cxn modelId="{01807262-315F-44C1-B746-FC9454C83F33}" type="presParOf" srcId="{DA483AB7-D59C-E341-A43A-1DFF52023A0D}" destId="{B2AD07A2-88FE-9E48-9E25-8B023D85B1A6}" srcOrd="4" destOrd="0" presId="urn:microsoft.com/office/officeart/2005/8/layout/lProcess1"/>
    <dgm:cxn modelId="{E586073F-E9EF-4CD0-AE90-758050AE8D50}" type="presParOf" srcId="{DA483AB7-D59C-E341-A43A-1DFF52023A0D}" destId="{2007A512-7534-0E4C-B9D0-ACA9F09B590A}" srcOrd="5" destOrd="0" presId="urn:microsoft.com/office/officeart/2005/8/layout/lProcess1"/>
    <dgm:cxn modelId="{9AA0430E-BE06-4886-9D61-D47641217F6D}" type="presParOf" srcId="{DA483AB7-D59C-E341-A43A-1DFF52023A0D}" destId="{E14D62B9-B635-064D-AD29-E03C1352EBE5}" srcOrd="6" destOrd="0" presId="urn:microsoft.com/office/officeart/2005/8/layout/lProcess1"/>
    <dgm:cxn modelId="{66691EF3-CE21-43C8-A8AA-D8886C5E3D5F}" type="presParOf" srcId="{DA483AB7-D59C-E341-A43A-1DFF52023A0D}" destId="{2D8E760C-6F84-44D3-A822-DC528EE98B69}" srcOrd="7" destOrd="0" presId="urn:microsoft.com/office/officeart/2005/8/layout/lProcess1"/>
    <dgm:cxn modelId="{D3558F87-536E-42DE-9AD2-8264670B0753}" type="presParOf" srcId="{DA483AB7-D59C-E341-A43A-1DFF52023A0D}" destId="{101C123C-36DC-4543-BB07-EDD9316C820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C21D2-287D-4580-876A-CECAA1948E53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2DB474-4F09-4DCA-8539-7F72C35C6B4E}">
      <dgm:prSet phldrT="[Text]"/>
      <dgm:spPr/>
      <dgm:t>
        <a:bodyPr/>
        <a:lstStyle/>
        <a:p>
          <a:r>
            <a:rPr lang="en-US" dirty="0" smtClean="0"/>
            <a:t>Signed </a:t>
          </a:r>
          <a:r>
            <a:rPr lang="en-US" dirty="0" err="1" smtClean="0"/>
            <a:t>conforme</a:t>
          </a:r>
          <a:endParaRPr lang="en-US" dirty="0"/>
        </a:p>
      </dgm:t>
    </dgm:pt>
    <dgm:pt modelId="{F0AC186B-E7B4-4DE2-B125-EE0413EC9841}" type="parTrans" cxnId="{03496428-A1C2-499A-9B9B-6B2273CE64BA}">
      <dgm:prSet/>
      <dgm:spPr/>
      <dgm:t>
        <a:bodyPr/>
        <a:lstStyle/>
        <a:p>
          <a:endParaRPr lang="en-US"/>
        </a:p>
      </dgm:t>
    </dgm:pt>
    <dgm:pt modelId="{8E684B88-FC65-4790-A120-BC3329F2B1CA}" type="sibTrans" cxnId="{03496428-A1C2-499A-9B9B-6B2273CE64BA}">
      <dgm:prSet/>
      <dgm:spPr/>
      <dgm:t>
        <a:bodyPr/>
        <a:lstStyle/>
        <a:p>
          <a:endParaRPr lang="en-US"/>
        </a:p>
      </dgm:t>
    </dgm:pt>
    <dgm:pt modelId="{66AEB589-E4A9-4B03-8BD4-E6AB50F28205}">
      <dgm:prSet phldrT="[Text]"/>
      <dgm:spPr/>
      <dgm:t>
        <a:bodyPr/>
        <a:lstStyle/>
        <a:p>
          <a:r>
            <a:rPr lang="en-US" dirty="0" smtClean="0"/>
            <a:t>Get access</a:t>
          </a:r>
          <a:endParaRPr lang="en-US" dirty="0"/>
        </a:p>
      </dgm:t>
    </dgm:pt>
    <dgm:pt modelId="{5660A347-2CB1-4C64-963D-2C2A4058AF35}" type="sibTrans" cxnId="{C13B12CC-E59E-4A8B-A8C2-6DEB499309A2}">
      <dgm:prSet/>
      <dgm:spPr/>
      <dgm:t>
        <a:bodyPr/>
        <a:lstStyle/>
        <a:p>
          <a:endParaRPr lang="en-US"/>
        </a:p>
      </dgm:t>
    </dgm:pt>
    <dgm:pt modelId="{06269DFB-4F2B-451B-BEDD-412505B75FC7}" type="parTrans" cxnId="{C13B12CC-E59E-4A8B-A8C2-6DEB499309A2}">
      <dgm:prSet/>
      <dgm:spPr/>
      <dgm:t>
        <a:bodyPr/>
        <a:lstStyle/>
        <a:p>
          <a:endParaRPr lang="en-US"/>
        </a:p>
      </dgm:t>
    </dgm:pt>
    <dgm:pt modelId="{2E846645-8DDB-4588-8FAE-57B62A152D42}" type="pres">
      <dgm:prSet presAssocID="{686C21D2-287D-4580-876A-CECAA1948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74B56-36DB-4433-8224-5381A25E6948}" type="pres">
      <dgm:prSet presAssocID="{322DB474-4F09-4DCA-8539-7F72C35C6B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B08AF-A724-4CF8-92C1-6DC4E9118801}" type="pres">
      <dgm:prSet presAssocID="{8E684B88-FC65-4790-A120-BC3329F2B1C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1851C8D-D697-4C13-906F-E5960D038120}" type="pres">
      <dgm:prSet presAssocID="{8E684B88-FC65-4790-A120-BC3329F2B1C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037F9EF-5C0B-4B2E-B406-89965E8392B1}" type="pres">
      <dgm:prSet presAssocID="{66AEB589-E4A9-4B03-8BD4-E6AB50F282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951CD2-2E42-4AF2-A117-884F71159035}" type="presOf" srcId="{8E684B88-FC65-4790-A120-BC3329F2B1CA}" destId="{B1851C8D-D697-4C13-906F-E5960D038120}" srcOrd="1" destOrd="0" presId="urn:microsoft.com/office/officeart/2005/8/layout/process5"/>
    <dgm:cxn modelId="{03496428-A1C2-499A-9B9B-6B2273CE64BA}" srcId="{686C21D2-287D-4580-876A-CECAA1948E53}" destId="{322DB474-4F09-4DCA-8539-7F72C35C6B4E}" srcOrd="0" destOrd="0" parTransId="{F0AC186B-E7B4-4DE2-B125-EE0413EC9841}" sibTransId="{8E684B88-FC65-4790-A120-BC3329F2B1CA}"/>
    <dgm:cxn modelId="{2DFD3B60-29CC-488B-BEE6-2C9381F9F69A}" type="presOf" srcId="{686C21D2-287D-4580-876A-CECAA1948E53}" destId="{2E846645-8DDB-4588-8FAE-57B62A152D42}" srcOrd="0" destOrd="0" presId="urn:microsoft.com/office/officeart/2005/8/layout/process5"/>
    <dgm:cxn modelId="{0F53A367-AE81-44D9-8DF9-096D56607E40}" type="presOf" srcId="{322DB474-4F09-4DCA-8539-7F72C35C6B4E}" destId="{5B874B56-36DB-4433-8224-5381A25E6948}" srcOrd="0" destOrd="0" presId="urn:microsoft.com/office/officeart/2005/8/layout/process5"/>
    <dgm:cxn modelId="{C13B12CC-E59E-4A8B-A8C2-6DEB499309A2}" srcId="{686C21D2-287D-4580-876A-CECAA1948E53}" destId="{66AEB589-E4A9-4B03-8BD4-E6AB50F28205}" srcOrd="1" destOrd="0" parTransId="{06269DFB-4F2B-451B-BEDD-412505B75FC7}" sibTransId="{5660A347-2CB1-4C64-963D-2C2A4058AF35}"/>
    <dgm:cxn modelId="{11DE7539-D235-4FDB-81A5-3BE9B8ECE321}" type="presOf" srcId="{66AEB589-E4A9-4B03-8BD4-E6AB50F28205}" destId="{F037F9EF-5C0B-4B2E-B406-89965E8392B1}" srcOrd="0" destOrd="0" presId="urn:microsoft.com/office/officeart/2005/8/layout/process5"/>
    <dgm:cxn modelId="{51EFC96C-8C73-4C57-8BD0-286EB07751DA}" type="presOf" srcId="{8E684B88-FC65-4790-A120-BC3329F2B1CA}" destId="{642B08AF-A724-4CF8-92C1-6DC4E9118801}" srcOrd="0" destOrd="0" presId="urn:microsoft.com/office/officeart/2005/8/layout/process5"/>
    <dgm:cxn modelId="{5489DBCC-3192-40AC-9984-57EBBA952E83}" type="presParOf" srcId="{2E846645-8DDB-4588-8FAE-57B62A152D42}" destId="{5B874B56-36DB-4433-8224-5381A25E6948}" srcOrd="0" destOrd="0" presId="urn:microsoft.com/office/officeart/2005/8/layout/process5"/>
    <dgm:cxn modelId="{309442B9-3565-474A-92DB-96DFB42ACD8C}" type="presParOf" srcId="{2E846645-8DDB-4588-8FAE-57B62A152D42}" destId="{642B08AF-A724-4CF8-92C1-6DC4E9118801}" srcOrd="1" destOrd="0" presId="urn:microsoft.com/office/officeart/2005/8/layout/process5"/>
    <dgm:cxn modelId="{786B930F-4DBE-465D-9049-E6EE932E1DD9}" type="presParOf" srcId="{642B08AF-A724-4CF8-92C1-6DC4E9118801}" destId="{B1851C8D-D697-4C13-906F-E5960D038120}" srcOrd="0" destOrd="0" presId="urn:microsoft.com/office/officeart/2005/8/layout/process5"/>
    <dgm:cxn modelId="{C884B6CC-C324-4107-9C55-FEABF7E7AE9F}" type="presParOf" srcId="{2E846645-8DDB-4588-8FAE-57B62A152D42}" destId="{F037F9EF-5C0B-4B2E-B406-89965E8392B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C21D2-287D-4580-876A-CECAA1948E53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2DB474-4F09-4DCA-8539-7F72C35C6B4E}">
      <dgm:prSet phldrT="[Text]"/>
      <dgm:spPr/>
      <dgm:t>
        <a:bodyPr/>
        <a:lstStyle/>
        <a:p>
          <a:r>
            <a:rPr lang="en-US" dirty="0" smtClean="0"/>
            <a:t>Request Letter to Unit Head</a:t>
          </a:r>
          <a:endParaRPr lang="en-US" dirty="0"/>
        </a:p>
      </dgm:t>
    </dgm:pt>
    <dgm:pt modelId="{F0AC186B-E7B4-4DE2-B125-EE0413EC9841}" type="parTrans" cxnId="{03496428-A1C2-499A-9B9B-6B2273CE64BA}">
      <dgm:prSet/>
      <dgm:spPr/>
      <dgm:t>
        <a:bodyPr/>
        <a:lstStyle/>
        <a:p>
          <a:endParaRPr lang="en-US"/>
        </a:p>
      </dgm:t>
    </dgm:pt>
    <dgm:pt modelId="{8E684B88-FC65-4790-A120-BC3329F2B1CA}" type="sibTrans" cxnId="{03496428-A1C2-499A-9B9B-6B2273CE64BA}">
      <dgm:prSet/>
      <dgm:spPr/>
      <dgm:t>
        <a:bodyPr/>
        <a:lstStyle/>
        <a:p>
          <a:endParaRPr lang="en-US"/>
        </a:p>
      </dgm:t>
    </dgm:pt>
    <dgm:pt modelId="{845CEFCC-7FC3-4638-BF50-41197D995824}">
      <dgm:prSet phldrT="[Text]"/>
      <dgm:spPr/>
      <dgm:t>
        <a:bodyPr/>
        <a:lstStyle/>
        <a:p>
          <a:r>
            <a:rPr lang="en-US" dirty="0" smtClean="0"/>
            <a:t>Non-Disclosure Undertaking</a:t>
          </a:r>
          <a:endParaRPr lang="en-US" dirty="0"/>
        </a:p>
      </dgm:t>
    </dgm:pt>
    <dgm:pt modelId="{550DC797-C9E7-44BB-B21B-2A569920AEA4}" type="parTrans" cxnId="{A98D8A4D-1A0D-475D-92DB-C9DC6AA11CF3}">
      <dgm:prSet/>
      <dgm:spPr/>
      <dgm:t>
        <a:bodyPr/>
        <a:lstStyle/>
        <a:p>
          <a:endParaRPr lang="en-US"/>
        </a:p>
      </dgm:t>
    </dgm:pt>
    <dgm:pt modelId="{C74424CD-9841-41EF-8DC9-3647B966E327}" type="sibTrans" cxnId="{A98D8A4D-1A0D-475D-92DB-C9DC6AA11CF3}">
      <dgm:prSet/>
      <dgm:spPr/>
      <dgm:t>
        <a:bodyPr/>
        <a:lstStyle/>
        <a:p>
          <a:endParaRPr lang="en-US"/>
        </a:p>
      </dgm:t>
    </dgm:pt>
    <dgm:pt modelId="{540ED86F-6BF0-4BA4-86AF-EE9270232A33}">
      <dgm:prSet phldrT="[Text]"/>
      <dgm:spPr/>
      <dgm:t>
        <a:bodyPr/>
        <a:lstStyle/>
        <a:p>
          <a:r>
            <a:rPr lang="en-US" dirty="0" smtClean="0"/>
            <a:t>Written permission from author/adviser</a:t>
          </a:r>
          <a:endParaRPr lang="en-US" dirty="0"/>
        </a:p>
      </dgm:t>
    </dgm:pt>
    <dgm:pt modelId="{A55D28FB-9083-4B87-A98B-D1A62F9B2118}" type="parTrans" cxnId="{BD12E458-93D0-4DAC-8C50-CCE479E8F741}">
      <dgm:prSet/>
      <dgm:spPr/>
      <dgm:t>
        <a:bodyPr/>
        <a:lstStyle/>
        <a:p>
          <a:endParaRPr lang="en-US"/>
        </a:p>
      </dgm:t>
    </dgm:pt>
    <dgm:pt modelId="{467C77AF-99AF-40E2-83A9-04E7944C49A2}" type="sibTrans" cxnId="{BD12E458-93D0-4DAC-8C50-CCE479E8F741}">
      <dgm:prSet/>
      <dgm:spPr/>
      <dgm:t>
        <a:bodyPr/>
        <a:lstStyle/>
        <a:p>
          <a:endParaRPr lang="en-US"/>
        </a:p>
      </dgm:t>
    </dgm:pt>
    <dgm:pt modelId="{4A9899FB-B38F-46CC-90A3-E1DDD69497A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Submit all documents to Unit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68431C4-AE24-49F4-A2B9-18B6AE1F6DE8}" type="parTrans" cxnId="{C574819A-4AB6-4568-BE5C-9EDAF4FB5182}">
      <dgm:prSet/>
      <dgm:spPr/>
      <dgm:t>
        <a:bodyPr/>
        <a:lstStyle/>
        <a:p>
          <a:endParaRPr lang="en-US"/>
        </a:p>
      </dgm:t>
    </dgm:pt>
    <dgm:pt modelId="{3B467A31-A605-4FD2-934D-1AFC069F7563}" type="sibTrans" cxnId="{C574819A-4AB6-4568-BE5C-9EDAF4FB5182}">
      <dgm:prSet/>
      <dgm:spPr/>
      <dgm:t>
        <a:bodyPr/>
        <a:lstStyle/>
        <a:p>
          <a:endParaRPr lang="en-US"/>
        </a:p>
      </dgm:t>
    </dgm:pt>
    <dgm:pt modelId="{66AEB589-E4A9-4B03-8BD4-E6AB50F28205}">
      <dgm:prSet phldrT="[Text]"/>
      <dgm:spPr/>
      <dgm:t>
        <a:bodyPr/>
        <a:lstStyle/>
        <a:p>
          <a:r>
            <a:rPr lang="en-US" dirty="0" smtClean="0"/>
            <a:t>Get access</a:t>
          </a:r>
          <a:endParaRPr lang="en-US" dirty="0"/>
        </a:p>
      </dgm:t>
    </dgm:pt>
    <dgm:pt modelId="{06269DFB-4F2B-451B-BEDD-412505B75FC7}" type="parTrans" cxnId="{C13B12CC-E59E-4A8B-A8C2-6DEB499309A2}">
      <dgm:prSet/>
      <dgm:spPr/>
      <dgm:t>
        <a:bodyPr/>
        <a:lstStyle/>
        <a:p>
          <a:endParaRPr lang="en-US"/>
        </a:p>
      </dgm:t>
    </dgm:pt>
    <dgm:pt modelId="{5660A347-2CB1-4C64-963D-2C2A4058AF35}" type="sibTrans" cxnId="{C13B12CC-E59E-4A8B-A8C2-6DEB499309A2}">
      <dgm:prSet/>
      <dgm:spPr/>
      <dgm:t>
        <a:bodyPr/>
        <a:lstStyle/>
        <a:p>
          <a:endParaRPr lang="en-US"/>
        </a:p>
      </dgm:t>
    </dgm:pt>
    <dgm:pt modelId="{2E846645-8DDB-4588-8FAE-57B62A152D42}" type="pres">
      <dgm:prSet presAssocID="{686C21D2-287D-4580-876A-CECAA1948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74B56-36DB-4433-8224-5381A25E6948}" type="pres">
      <dgm:prSet presAssocID="{322DB474-4F09-4DCA-8539-7F72C35C6B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B08AF-A724-4CF8-92C1-6DC4E9118801}" type="pres">
      <dgm:prSet presAssocID="{8E684B88-FC65-4790-A120-BC3329F2B1C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1851C8D-D697-4C13-906F-E5960D038120}" type="pres">
      <dgm:prSet presAssocID="{8E684B88-FC65-4790-A120-BC3329F2B1C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9175A0E-53AF-477B-A0C1-AB84A5884A5C}" type="pres">
      <dgm:prSet presAssocID="{845CEFCC-7FC3-4638-BF50-41197D9958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AB347-ECBF-46A8-BA6B-C2C733AB00C7}" type="pres">
      <dgm:prSet presAssocID="{C74424CD-9841-41EF-8DC9-3647B966E32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17D6AF-2F44-4BFF-8C3F-06F3E3A01EEE}" type="pres">
      <dgm:prSet presAssocID="{C74424CD-9841-41EF-8DC9-3647B966E32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72DCF33-052A-4B87-AF99-339F4DB7E71F}" type="pres">
      <dgm:prSet presAssocID="{540ED86F-6BF0-4BA4-86AF-EE9270232A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EA59-F4E0-4D48-B0BF-CA0DF69913B7}" type="pres">
      <dgm:prSet presAssocID="{467C77AF-99AF-40E2-83A9-04E7944C49A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1564927-4A33-462E-9708-1CE3E8255537}" type="pres">
      <dgm:prSet presAssocID="{467C77AF-99AF-40E2-83A9-04E7944C49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82174D6-0EB4-42D7-A318-F05DD8A3B118}" type="pres">
      <dgm:prSet presAssocID="{4A9899FB-B38F-46CC-90A3-E1DDD69497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F2CC-4B32-4657-B22C-A82753C17362}" type="pres">
      <dgm:prSet presAssocID="{3B467A31-A605-4FD2-934D-1AFC069F756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991B4DF-FD9E-41A7-8960-B45C209AE6F5}" type="pres">
      <dgm:prSet presAssocID="{3B467A31-A605-4FD2-934D-1AFC069F756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037F9EF-5C0B-4B2E-B406-89965E8392B1}" type="pres">
      <dgm:prSet presAssocID="{66AEB589-E4A9-4B03-8BD4-E6AB50F282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46714-1B4E-4150-B0B5-0C4FCE7E1E52}" type="presOf" srcId="{467C77AF-99AF-40E2-83A9-04E7944C49A2}" destId="{01564927-4A33-462E-9708-1CE3E8255537}" srcOrd="1" destOrd="0" presId="urn:microsoft.com/office/officeart/2005/8/layout/process5"/>
    <dgm:cxn modelId="{A98D8A4D-1A0D-475D-92DB-C9DC6AA11CF3}" srcId="{686C21D2-287D-4580-876A-CECAA1948E53}" destId="{845CEFCC-7FC3-4638-BF50-41197D995824}" srcOrd="1" destOrd="0" parTransId="{550DC797-C9E7-44BB-B21B-2A569920AEA4}" sibTransId="{C74424CD-9841-41EF-8DC9-3647B966E327}"/>
    <dgm:cxn modelId="{FF711D3D-55AD-4D4D-9229-1E09289C9DAC}" type="presOf" srcId="{3B467A31-A605-4FD2-934D-1AFC069F7563}" destId="{D991B4DF-FD9E-41A7-8960-B45C209AE6F5}" srcOrd="1" destOrd="0" presId="urn:microsoft.com/office/officeart/2005/8/layout/process5"/>
    <dgm:cxn modelId="{7D5B1A8D-19EE-4720-A33C-3E783B5E4D9A}" type="presOf" srcId="{66AEB589-E4A9-4B03-8BD4-E6AB50F28205}" destId="{F037F9EF-5C0B-4B2E-B406-89965E8392B1}" srcOrd="0" destOrd="0" presId="urn:microsoft.com/office/officeart/2005/8/layout/process5"/>
    <dgm:cxn modelId="{DA8CE56B-7296-4E71-8C8B-36BC6770443D}" type="presOf" srcId="{8E684B88-FC65-4790-A120-BC3329F2B1CA}" destId="{B1851C8D-D697-4C13-906F-E5960D038120}" srcOrd="1" destOrd="0" presId="urn:microsoft.com/office/officeart/2005/8/layout/process5"/>
    <dgm:cxn modelId="{C13B12CC-E59E-4A8B-A8C2-6DEB499309A2}" srcId="{686C21D2-287D-4580-876A-CECAA1948E53}" destId="{66AEB589-E4A9-4B03-8BD4-E6AB50F28205}" srcOrd="4" destOrd="0" parTransId="{06269DFB-4F2B-451B-BEDD-412505B75FC7}" sibTransId="{5660A347-2CB1-4C64-963D-2C2A4058AF35}"/>
    <dgm:cxn modelId="{03496428-A1C2-499A-9B9B-6B2273CE64BA}" srcId="{686C21D2-287D-4580-876A-CECAA1948E53}" destId="{322DB474-4F09-4DCA-8539-7F72C35C6B4E}" srcOrd="0" destOrd="0" parTransId="{F0AC186B-E7B4-4DE2-B125-EE0413EC9841}" sibTransId="{8E684B88-FC65-4790-A120-BC3329F2B1CA}"/>
    <dgm:cxn modelId="{7DAF0827-06E2-4BEB-8088-748544D09D73}" type="presOf" srcId="{4A9899FB-B38F-46CC-90A3-E1DDD69497A8}" destId="{982174D6-0EB4-42D7-A318-F05DD8A3B118}" srcOrd="0" destOrd="0" presId="urn:microsoft.com/office/officeart/2005/8/layout/process5"/>
    <dgm:cxn modelId="{FF7D3658-FD7D-4139-960C-E191BC0E8FBF}" type="presOf" srcId="{845CEFCC-7FC3-4638-BF50-41197D995824}" destId="{49175A0E-53AF-477B-A0C1-AB84A5884A5C}" srcOrd="0" destOrd="0" presId="urn:microsoft.com/office/officeart/2005/8/layout/process5"/>
    <dgm:cxn modelId="{C574819A-4AB6-4568-BE5C-9EDAF4FB5182}" srcId="{686C21D2-287D-4580-876A-CECAA1948E53}" destId="{4A9899FB-B38F-46CC-90A3-E1DDD69497A8}" srcOrd="3" destOrd="0" parTransId="{A68431C4-AE24-49F4-A2B9-18B6AE1F6DE8}" sibTransId="{3B467A31-A605-4FD2-934D-1AFC069F7563}"/>
    <dgm:cxn modelId="{B4052E27-CD37-4F56-97E7-7C405BE3480D}" type="presOf" srcId="{C74424CD-9841-41EF-8DC9-3647B966E327}" destId="{DA17D6AF-2F44-4BFF-8C3F-06F3E3A01EEE}" srcOrd="1" destOrd="0" presId="urn:microsoft.com/office/officeart/2005/8/layout/process5"/>
    <dgm:cxn modelId="{955321B8-5DAB-4639-A187-E60F9486EC7C}" type="presOf" srcId="{3B467A31-A605-4FD2-934D-1AFC069F7563}" destId="{ECA6F2CC-4B32-4657-B22C-A82753C17362}" srcOrd="0" destOrd="0" presId="urn:microsoft.com/office/officeart/2005/8/layout/process5"/>
    <dgm:cxn modelId="{9CD3A856-8A4D-4824-9711-DF21028091B1}" type="presOf" srcId="{C74424CD-9841-41EF-8DC9-3647B966E327}" destId="{5C2AB347-ECBF-46A8-BA6B-C2C733AB00C7}" srcOrd="0" destOrd="0" presId="urn:microsoft.com/office/officeart/2005/8/layout/process5"/>
    <dgm:cxn modelId="{A5E62753-95F3-4774-A697-30A0D73154E6}" type="presOf" srcId="{322DB474-4F09-4DCA-8539-7F72C35C6B4E}" destId="{5B874B56-36DB-4433-8224-5381A25E6948}" srcOrd="0" destOrd="0" presId="urn:microsoft.com/office/officeart/2005/8/layout/process5"/>
    <dgm:cxn modelId="{6B4F0545-0FC7-4D9B-AC54-77B9D47D6697}" type="presOf" srcId="{8E684B88-FC65-4790-A120-BC3329F2B1CA}" destId="{642B08AF-A724-4CF8-92C1-6DC4E9118801}" srcOrd="0" destOrd="0" presId="urn:microsoft.com/office/officeart/2005/8/layout/process5"/>
    <dgm:cxn modelId="{94979C19-1E2F-4142-880F-D36152724281}" type="presOf" srcId="{686C21D2-287D-4580-876A-CECAA1948E53}" destId="{2E846645-8DDB-4588-8FAE-57B62A152D42}" srcOrd="0" destOrd="0" presId="urn:microsoft.com/office/officeart/2005/8/layout/process5"/>
    <dgm:cxn modelId="{4493A7F1-1F76-47FD-8DE7-BCB0798D310E}" type="presOf" srcId="{467C77AF-99AF-40E2-83A9-04E7944C49A2}" destId="{1313EA59-F4E0-4D48-B0BF-CA0DF69913B7}" srcOrd="0" destOrd="0" presId="urn:microsoft.com/office/officeart/2005/8/layout/process5"/>
    <dgm:cxn modelId="{BD12E458-93D0-4DAC-8C50-CCE479E8F741}" srcId="{686C21D2-287D-4580-876A-CECAA1948E53}" destId="{540ED86F-6BF0-4BA4-86AF-EE9270232A33}" srcOrd="2" destOrd="0" parTransId="{A55D28FB-9083-4B87-A98B-D1A62F9B2118}" sibTransId="{467C77AF-99AF-40E2-83A9-04E7944C49A2}"/>
    <dgm:cxn modelId="{3C367E80-38C7-40C2-8A31-8752CAFCDF56}" type="presOf" srcId="{540ED86F-6BF0-4BA4-86AF-EE9270232A33}" destId="{572DCF33-052A-4B87-AF99-339F4DB7E71F}" srcOrd="0" destOrd="0" presId="urn:microsoft.com/office/officeart/2005/8/layout/process5"/>
    <dgm:cxn modelId="{C06EED96-C0FA-4BD4-8912-30C2CA68CE6E}" type="presParOf" srcId="{2E846645-8DDB-4588-8FAE-57B62A152D42}" destId="{5B874B56-36DB-4433-8224-5381A25E6948}" srcOrd="0" destOrd="0" presId="urn:microsoft.com/office/officeart/2005/8/layout/process5"/>
    <dgm:cxn modelId="{8F2E5A1E-20E9-4F2F-8BC4-F8A25299A988}" type="presParOf" srcId="{2E846645-8DDB-4588-8FAE-57B62A152D42}" destId="{642B08AF-A724-4CF8-92C1-6DC4E9118801}" srcOrd="1" destOrd="0" presId="urn:microsoft.com/office/officeart/2005/8/layout/process5"/>
    <dgm:cxn modelId="{DF0258B6-81FE-4DAC-A36D-2F86F7A3360A}" type="presParOf" srcId="{642B08AF-A724-4CF8-92C1-6DC4E9118801}" destId="{B1851C8D-D697-4C13-906F-E5960D038120}" srcOrd="0" destOrd="0" presId="urn:microsoft.com/office/officeart/2005/8/layout/process5"/>
    <dgm:cxn modelId="{12D1E01C-50AE-48C2-A4EE-FB5353DE5133}" type="presParOf" srcId="{2E846645-8DDB-4588-8FAE-57B62A152D42}" destId="{49175A0E-53AF-477B-A0C1-AB84A5884A5C}" srcOrd="2" destOrd="0" presId="urn:microsoft.com/office/officeart/2005/8/layout/process5"/>
    <dgm:cxn modelId="{E6CBD1BF-0002-4C6B-8C03-E07AA5B403F2}" type="presParOf" srcId="{2E846645-8DDB-4588-8FAE-57B62A152D42}" destId="{5C2AB347-ECBF-46A8-BA6B-C2C733AB00C7}" srcOrd="3" destOrd="0" presId="urn:microsoft.com/office/officeart/2005/8/layout/process5"/>
    <dgm:cxn modelId="{BFA72236-12E1-4004-A835-C6F9E37BB008}" type="presParOf" srcId="{5C2AB347-ECBF-46A8-BA6B-C2C733AB00C7}" destId="{DA17D6AF-2F44-4BFF-8C3F-06F3E3A01EEE}" srcOrd="0" destOrd="0" presId="urn:microsoft.com/office/officeart/2005/8/layout/process5"/>
    <dgm:cxn modelId="{4E7671BB-197C-44F0-A4EC-3FB8D6C8572A}" type="presParOf" srcId="{2E846645-8DDB-4588-8FAE-57B62A152D42}" destId="{572DCF33-052A-4B87-AF99-339F4DB7E71F}" srcOrd="4" destOrd="0" presId="urn:microsoft.com/office/officeart/2005/8/layout/process5"/>
    <dgm:cxn modelId="{3286200A-77B3-4BBA-BFBC-FC9D3D304BA0}" type="presParOf" srcId="{2E846645-8DDB-4588-8FAE-57B62A152D42}" destId="{1313EA59-F4E0-4D48-B0BF-CA0DF69913B7}" srcOrd="5" destOrd="0" presId="urn:microsoft.com/office/officeart/2005/8/layout/process5"/>
    <dgm:cxn modelId="{73795CB8-AE8B-4276-B3D2-42963C14CEB0}" type="presParOf" srcId="{1313EA59-F4E0-4D48-B0BF-CA0DF69913B7}" destId="{01564927-4A33-462E-9708-1CE3E8255537}" srcOrd="0" destOrd="0" presId="urn:microsoft.com/office/officeart/2005/8/layout/process5"/>
    <dgm:cxn modelId="{0116B5CC-35E6-4452-AD47-B9DAA4F14D6D}" type="presParOf" srcId="{2E846645-8DDB-4588-8FAE-57B62A152D42}" destId="{982174D6-0EB4-42D7-A318-F05DD8A3B118}" srcOrd="6" destOrd="0" presId="urn:microsoft.com/office/officeart/2005/8/layout/process5"/>
    <dgm:cxn modelId="{EA1C407D-A8AA-4CC2-8A29-32B71401A686}" type="presParOf" srcId="{2E846645-8DDB-4588-8FAE-57B62A152D42}" destId="{ECA6F2CC-4B32-4657-B22C-A82753C17362}" srcOrd="7" destOrd="0" presId="urn:microsoft.com/office/officeart/2005/8/layout/process5"/>
    <dgm:cxn modelId="{F5BE21ED-A1FF-4577-99BB-4328E8F39AB2}" type="presParOf" srcId="{ECA6F2CC-4B32-4657-B22C-A82753C17362}" destId="{D991B4DF-FD9E-41A7-8960-B45C209AE6F5}" srcOrd="0" destOrd="0" presId="urn:microsoft.com/office/officeart/2005/8/layout/process5"/>
    <dgm:cxn modelId="{8BD4CE3C-95E0-46FA-838C-FA434CB5C5F7}" type="presParOf" srcId="{2E846645-8DDB-4588-8FAE-57B62A152D42}" destId="{F037F9EF-5C0B-4B2E-B406-89965E8392B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1172C-0F56-4F6E-8F6E-19142A01BC7C}">
      <dsp:nvSpPr>
        <dsp:cNvPr id="0" name=""/>
        <dsp:cNvSpPr/>
      </dsp:nvSpPr>
      <dsp:spPr>
        <a:xfrm>
          <a:off x="2518" y="949276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</a:t>
          </a:r>
          <a:endParaRPr lang="en-US" sz="2800" kern="1200" dirty="0"/>
        </a:p>
      </dsp:txBody>
      <dsp:txXfrm>
        <a:off x="15939" y="962697"/>
        <a:ext cx="1806129" cy="431400"/>
      </dsp:txXfrm>
    </dsp:sp>
    <dsp:sp modelId="{8556A696-F676-4319-A768-ACC6F2F6066A}">
      <dsp:nvSpPr>
        <dsp:cNvPr id="0" name=""/>
        <dsp:cNvSpPr/>
      </dsp:nvSpPr>
      <dsp:spPr>
        <a:xfrm rot="5406978">
          <a:off x="723004" y="1756911"/>
          <a:ext cx="389488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E82D47-FA3B-4B48-9988-A02DA3B5F4C6}">
      <dsp:nvSpPr>
        <dsp:cNvPr id="0" name=""/>
        <dsp:cNvSpPr/>
      </dsp:nvSpPr>
      <dsp:spPr>
        <a:xfrm>
          <a:off x="7" y="2186495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Full public access</a:t>
          </a:r>
          <a:endParaRPr lang="en-US" sz="1300" kern="1200" dirty="0"/>
        </a:p>
      </dsp:txBody>
      <dsp:txXfrm>
        <a:off x="13428" y="2199916"/>
        <a:ext cx="1806129" cy="431400"/>
      </dsp:txXfrm>
    </dsp:sp>
    <dsp:sp modelId="{BD726AF8-67F7-4161-B38D-19D0D12D6238}">
      <dsp:nvSpPr>
        <dsp:cNvPr id="0" name=""/>
        <dsp:cNvSpPr/>
      </dsp:nvSpPr>
      <dsp:spPr>
        <a:xfrm rot="5400000">
          <a:off x="358703" y="3202527"/>
          <a:ext cx="1115578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7E3691-CA63-4BB2-A41A-2A403CF50D89}">
      <dsp:nvSpPr>
        <dsp:cNvPr id="0" name=""/>
        <dsp:cNvSpPr/>
      </dsp:nvSpPr>
      <dsp:spPr>
        <a:xfrm>
          <a:off x="7" y="3840509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Full public access</a:t>
          </a:r>
          <a:endParaRPr lang="en-US" sz="1300" kern="1200" dirty="0"/>
        </a:p>
      </dsp:txBody>
      <dsp:txXfrm>
        <a:off x="13428" y="3853930"/>
        <a:ext cx="1806129" cy="431400"/>
      </dsp:txXfrm>
    </dsp:sp>
    <dsp:sp modelId="{7C45D7E7-211B-A24D-B45E-383A3EABF8CD}">
      <dsp:nvSpPr>
        <dsp:cNvPr id="0" name=""/>
        <dsp:cNvSpPr/>
      </dsp:nvSpPr>
      <dsp:spPr>
        <a:xfrm>
          <a:off x="2092106" y="949276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</a:t>
          </a:r>
          <a:endParaRPr lang="en-US" sz="2800" kern="1200" dirty="0"/>
        </a:p>
      </dsp:txBody>
      <dsp:txXfrm>
        <a:off x="2105527" y="962697"/>
        <a:ext cx="1806129" cy="431400"/>
      </dsp:txXfrm>
    </dsp:sp>
    <dsp:sp modelId="{BAD6196E-8E7F-B94E-B941-0B26B15D3977}">
      <dsp:nvSpPr>
        <dsp:cNvPr id="0" name=""/>
        <dsp:cNvSpPr/>
      </dsp:nvSpPr>
      <dsp:spPr>
        <a:xfrm rot="5400000">
          <a:off x="2968495" y="1447615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E1274-4EB8-2142-AE0A-91CE46936A04}">
      <dsp:nvSpPr>
        <dsp:cNvPr id="0" name=""/>
        <dsp:cNvSpPr/>
      </dsp:nvSpPr>
      <dsp:spPr>
        <a:xfrm>
          <a:off x="2092106" y="1567904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External: With permission from author/adviser</a:t>
          </a:r>
          <a:endParaRPr lang="en-US" sz="1300" kern="1200" dirty="0"/>
        </a:p>
      </dsp:txBody>
      <dsp:txXfrm>
        <a:off x="2105527" y="1581325"/>
        <a:ext cx="1806129" cy="431400"/>
      </dsp:txXfrm>
    </dsp:sp>
    <dsp:sp modelId="{16C47609-D85D-9A4B-9E80-F2F49A92DA3D}">
      <dsp:nvSpPr>
        <dsp:cNvPr id="0" name=""/>
        <dsp:cNvSpPr/>
      </dsp:nvSpPr>
      <dsp:spPr>
        <a:xfrm rot="5400000">
          <a:off x="2968495" y="2066243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4901A-7599-F747-BA9C-C54A10D1C42B}">
      <dsp:nvSpPr>
        <dsp:cNvPr id="0" name=""/>
        <dsp:cNvSpPr/>
      </dsp:nvSpPr>
      <dsp:spPr>
        <a:xfrm>
          <a:off x="2092106" y="2186532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External: With Non-Disclosure Agreement</a:t>
          </a:r>
          <a:endParaRPr lang="en-US" sz="1300" kern="1200" dirty="0"/>
        </a:p>
      </dsp:txBody>
      <dsp:txXfrm>
        <a:off x="2105527" y="2199953"/>
        <a:ext cx="1806129" cy="431400"/>
      </dsp:txXfrm>
    </dsp:sp>
    <dsp:sp modelId="{2E360EE7-E1F2-3349-8EBD-F6724B1564C6}">
      <dsp:nvSpPr>
        <dsp:cNvPr id="0" name=""/>
        <dsp:cNvSpPr/>
      </dsp:nvSpPr>
      <dsp:spPr>
        <a:xfrm rot="5400000">
          <a:off x="2968495" y="2684871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43CE3-67F5-BE46-8F5E-0F69B28B5359}">
      <dsp:nvSpPr>
        <dsp:cNvPr id="0" name=""/>
        <dsp:cNvSpPr/>
      </dsp:nvSpPr>
      <dsp:spPr>
        <a:xfrm>
          <a:off x="2092106" y="2805159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Internal: </a:t>
          </a:r>
          <a:r>
            <a:rPr lang="en-US" sz="1300" kern="1200" dirty="0" err="1" smtClean="0"/>
            <a:t>Conforme</a:t>
          </a:r>
          <a:endParaRPr lang="en-US" sz="1300" kern="1200" dirty="0"/>
        </a:p>
      </dsp:txBody>
      <dsp:txXfrm>
        <a:off x="2105527" y="2818580"/>
        <a:ext cx="1806129" cy="431400"/>
      </dsp:txXfrm>
    </dsp:sp>
    <dsp:sp modelId="{32F90450-8274-4A95-9E66-495B88905AA1}">
      <dsp:nvSpPr>
        <dsp:cNvPr id="0" name=""/>
        <dsp:cNvSpPr/>
      </dsp:nvSpPr>
      <dsp:spPr>
        <a:xfrm rot="5391612">
          <a:off x="2764489" y="3508759"/>
          <a:ext cx="490715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1E53F-D245-4DDD-A640-D6D0990D8342}">
      <dsp:nvSpPr>
        <dsp:cNvPr id="0" name=""/>
        <dsp:cNvSpPr/>
      </dsp:nvSpPr>
      <dsp:spPr>
        <a:xfrm>
          <a:off x="2094617" y="3834309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Full public access</a:t>
          </a:r>
          <a:endParaRPr lang="en-US" sz="1300" kern="1200" dirty="0"/>
        </a:p>
      </dsp:txBody>
      <dsp:txXfrm>
        <a:off x="2108038" y="3847730"/>
        <a:ext cx="1806129" cy="431400"/>
      </dsp:txXfrm>
    </dsp:sp>
    <dsp:sp modelId="{ED9B5749-658A-D547-B35E-AEDFFE57CB42}">
      <dsp:nvSpPr>
        <dsp:cNvPr id="0" name=""/>
        <dsp:cNvSpPr/>
      </dsp:nvSpPr>
      <dsp:spPr>
        <a:xfrm>
          <a:off x="4181693" y="949276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</a:t>
          </a:r>
          <a:endParaRPr lang="en-US" sz="2800" kern="1200" dirty="0"/>
        </a:p>
      </dsp:txBody>
      <dsp:txXfrm>
        <a:off x="4195114" y="962697"/>
        <a:ext cx="1806129" cy="431400"/>
      </dsp:txXfrm>
    </dsp:sp>
    <dsp:sp modelId="{7469515F-CBD2-2D42-933C-861E291049C2}">
      <dsp:nvSpPr>
        <dsp:cNvPr id="0" name=""/>
        <dsp:cNvSpPr/>
      </dsp:nvSpPr>
      <dsp:spPr>
        <a:xfrm rot="5400000">
          <a:off x="5058082" y="1447615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71DCB-C0DF-2949-A57B-06C4863C176A}">
      <dsp:nvSpPr>
        <dsp:cNvPr id="0" name=""/>
        <dsp:cNvSpPr/>
      </dsp:nvSpPr>
      <dsp:spPr>
        <a:xfrm>
          <a:off x="4181693" y="1567904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External: With permission from author/adviser</a:t>
          </a:r>
          <a:endParaRPr lang="en-US" sz="1300" kern="1200" dirty="0"/>
        </a:p>
      </dsp:txBody>
      <dsp:txXfrm>
        <a:off x="4195114" y="1581325"/>
        <a:ext cx="1806129" cy="431400"/>
      </dsp:txXfrm>
    </dsp:sp>
    <dsp:sp modelId="{C6E1B135-7B97-7F4A-9024-10BCBADDCEDC}">
      <dsp:nvSpPr>
        <dsp:cNvPr id="0" name=""/>
        <dsp:cNvSpPr/>
      </dsp:nvSpPr>
      <dsp:spPr>
        <a:xfrm rot="5400000">
          <a:off x="5058082" y="2066243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A6FAD-F2F3-9A44-80A7-1B25122A9619}">
      <dsp:nvSpPr>
        <dsp:cNvPr id="0" name=""/>
        <dsp:cNvSpPr/>
      </dsp:nvSpPr>
      <dsp:spPr>
        <a:xfrm>
          <a:off x="4181693" y="2186532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External: With Non-Disclosure Agreement</a:t>
          </a:r>
          <a:endParaRPr lang="en-US" sz="1300" kern="1200" dirty="0"/>
        </a:p>
      </dsp:txBody>
      <dsp:txXfrm>
        <a:off x="4195114" y="2199953"/>
        <a:ext cx="1806129" cy="431400"/>
      </dsp:txXfrm>
    </dsp:sp>
    <dsp:sp modelId="{72825942-EAFA-D647-8B66-A116BAB869C9}">
      <dsp:nvSpPr>
        <dsp:cNvPr id="0" name=""/>
        <dsp:cNvSpPr/>
      </dsp:nvSpPr>
      <dsp:spPr>
        <a:xfrm rot="5400000">
          <a:off x="5058082" y="2684871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6E894-3F37-A640-A4E0-1910832BCF64}">
      <dsp:nvSpPr>
        <dsp:cNvPr id="0" name=""/>
        <dsp:cNvSpPr/>
      </dsp:nvSpPr>
      <dsp:spPr>
        <a:xfrm>
          <a:off x="4181693" y="2805159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Internal: </a:t>
          </a:r>
          <a:r>
            <a:rPr lang="en-US" sz="1300" kern="1200" dirty="0" err="1" smtClean="0"/>
            <a:t>Conforme</a:t>
          </a:r>
          <a:endParaRPr lang="en-US" sz="1300" kern="1200" dirty="0"/>
        </a:p>
      </dsp:txBody>
      <dsp:txXfrm>
        <a:off x="4195114" y="2818580"/>
        <a:ext cx="1806129" cy="431400"/>
      </dsp:txXfrm>
    </dsp:sp>
    <dsp:sp modelId="{9BFBA3BF-3143-46E7-BDC2-1D1005455528}">
      <dsp:nvSpPr>
        <dsp:cNvPr id="0" name=""/>
        <dsp:cNvSpPr/>
      </dsp:nvSpPr>
      <dsp:spPr>
        <a:xfrm rot="5391662">
          <a:off x="4850976" y="3511859"/>
          <a:ext cx="496915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45CFE-9559-46B0-B450-40A23EF0EB15}">
      <dsp:nvSpPr>
        <dsp:cNvPr id="0" name=""/>
        <dsp:cNvSpPr/>
      </dsp:nvSpPr>
      <dsp:spPr>
        <a:xfrm>
          <a:off x="4184204" y="3840509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Full public access</a:t>
          </a:r>
          <a:endParaRPr lang="en-US" sz="1300" kern="1200" dirty="0"/>
        </a:p>
      </dsp:txBody>
      <dsp:txXfrm>
        <a:off x="4197625" y="3853930"/>
        <a:ext cx="1806129" cy="431400"/>
      </dsp:txXfrm>
    </dsp:sp>
    <dsp:sp modelId="{5F705A9F-B925-C349-BF43-CE138D0D0D85}">
      <dsp:nvSpPr>
        <dsp:cNvPr id="0" name=""/>
        <dsp:cNvSpPr/>
      </dsp:nvSpPr>
      <dsp:spPr>
        <a:xfrm>
          <a:off x="6271280" y="949276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</a:t>
          </a:r>
          <a:endParaRPr lang="en-US" sz="2800" kern="1200" dirty="0"/>
        </a:p>
      </dsp:txBody>
      <dsp:txXfrm>
        <a:off x="6284701" y="962697"/>
        <a:ext cx="1806129" cy="431400"/>
      </dsp:txXfrm>
    </dsp:sp>
    <dsp:sp modelId="{C017BFD2-9A7E-5649-A682-108B924D2D71}">
      <dsp:nvSpPr>
        <dsp:cNvPr id="0" name=""/>
        <dsp:cNvSpPr/>
      </dsp:nvSpPr>
      <dsp:spPr>
        <a:xfrm rot="5400000">
          <a:off x="7147670" y="1447615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16DD8-8B4F-4F44-87E6-1187BD0DB312}">
      <dsp:nvSpPr>
        <dsp:cNvPr id="0" name=""/>
        <dsp:cNvSpPr/>
      </dsp:nvSpPr>
      <dsp:spPr>
        <a:xfrm>
          <a:off x="6271280" y="1567904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External: With permission from author/adviser</a:t>
          </a:r>
          <a:endParaRPr lang="en-US" sz="1300" kern="1200" dirty="0"/>
        </a:p>
      </dsp:txBody>
      <dsp:txXfrm>
        <a:off x="6284701" y="1581325"/>
        <a:ext cx="1806129" cy="431400"/>
      </dsp:txXfrm>
    </dsp:sp>
    <dsp:sp modelId="{A3C0B487-1C9B-3342-94FC-3F07F9797465}">
      <dsp:nvSpPr>
        <dsp:cNvPr id="0" name=""/>
        <dsp:cNvSpPr/>
      </dsp:nvSpPr>
      <dsp:spPr>
        <a:xfrm rot="5400000">
          <a:off x="7147670" y="2066243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D07A2-88FE-9E48-9E25-8B023D85B1A6}">
      <dsp:nvSpPr>
        <dsp:cNvPr id="0" name=""/>
        <dsp:cNvSpPr/>
      </dsp:nvSpPr>
      <dsp:spPr>
        <a:xfrm>
          <a:off x="6271280" y="2186532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External: With Non-Disclosure Agreement</a:t>
          </a:r>
          <a:endParaRPr lang="en-US" sz="1300" kern="1200" dirty="0"/>
        </a:p>
      </dsp:txBody>
      <dsp:txXfrm>
        <a:off x="6284701" y="2199953"/>
        <a:ext cx="1806129" cy="431400"/>
      </dsp:txXfrm>
    </dsp:sp>
    <dsp:sp modelId="{2007A512-7534-0E4C-B9D0-ACA9F09B590A}">
      <dsp:nvSpPr>
        <dsp:cNvPr id="0" name=""/>
        <dsp:cNvSpPr/>
      </dsp:nvSpPr>
      <dsp:spPr>
        <a:xfrm rot="5400000">
          <a:off x="7147670" y="2684871"/>
          <a:ext cx="80192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D62B9-B635-064D-AD29-E03C1352EBE5}">
      <dsp:nvSpPr>
        <dsp:cNvPr id="0" name=""/>
        <dsp:cNvSpPr/>
      </dsp:nvSpPr>
      <dsp:spPr>
        <a:xfrm>
          <a:off x="6271280" y="2805159"/>
          <a:ext cx="1832971" cy="4582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Internal: </a:t>
          </a:r>
          <a:r>
            <a:rPr lang="en-US" sz="1300" kern="1200" dirty="0" err="1" smtClean="0"/>
            <a:t>Conforme</a:t>
          </a:r>
          <a:endParaRPr lang="en-US" sz="1300" kern="1200" dirty="0"/>
        </a:p>
      </dsp:txBody>
      <dsp:txXfrm>
        <a:off x="6284701" y="2818580"/>
        <a:ext cx="1806129" cy="431400"/>
      </dsp:txXfrm>
    </dsp:sp>
    <dsp:sp modelId="{2D8E760C-6F84-44D3-A822-DC528EE98B69}">
      <dsp:nvSpPr>
        <dsp:cNvPr id="0" name=""/>
        <dsp:cNvSpPr/>
      </dsp:nvSpPr>
      <dsp:spPr>
        <a:xfrm rot="5391662">
          <a:off x="6940564" y="3511859"/>
          <a:ext cx="496915" cy="8019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C123C-36DC-4543-BB07-EDD9316C8204}">
      <dsp:nvSpPr>
        <dsp:cNvPr id="0" name=""/>
        <dsp:cNvSpPr/>
      </dsp:nvSpPr>
      <dsp:spPr>
        <a:xfrm>
          <a:off x="6273792" y="3840509"/>
          <a:ext cx="1832971" cy="458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Full public access</a:t>
          </a:r>
          <a:endParaRPr lang="en-US" sz="1300" kern="1200" dirty="0"/>
        </a:p>
      </dsp:txBody>
      <dsp:txXfrm>
        <a:off x="6287213" y="3853930"/>
        <a:ext cx="1806129" cy="431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4B56-36DB-4433-8224-5381A25E6948}">
      <dsp:nvSpPr>
        <dsp:cNvPr id="0" name=""/>
        <dsp:cNvSpPr/>
      </dsp:nvSpPr>
      <dsp:spPr>
        <a:xfrm>
          <a:off x="1190" y="682922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Signed </a:t>
          </a:r>
          <a:r>
            <a:rPr lang="en-US" sz="4000" kern="1200" dirty="0" err="1" smtClean="0"/>
            <a:t>conforme</a:t>
          </a:r>
          <a:endParaRPr lang="en-US" sz="4000" kern="1200" dirty="0"/>
        </a:p>
      </dsp:txBody>
      <dsp:txXfrm>
        <a:off x="45809" y="727541"/>
        <a:ext cx="2449769" cy="1434166"/>
      </dsp:txXfrm>
    </dsp:sp>
    <dsp:sp modelId="{642B08AF-A724-4CF8-92C1-6DC4E9118801}">
      <dsp:nvSpPr>
        <dsp:cNvPr id="0" name=""/>
        <dsp:cNvSpPr/>
      </dsp:nvSpPr>
      <dsp:spPr>
        <a:xfrm>
          <a:off x="2763631" y="1129788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763631" y="1255723"/>
        <a:ext cx="376788" cy="377803"/>
      </dsp:txXfrm>
    </dsp:sp>
    <dsp:sp modelId="{F037F9EF-5C0B-4B2E-B406-89965E8392B1}">
      <dsp:nvSpPr>
        <dsp:cNvPr id="0" name=""/>
        <dsp:cNvSpPr/>
      </dsp:nvSpPr>
      <dsp:spPr>
        <a:xfrm>
          <a:off x="3555801" y="682922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Get access</a:t>
          </a:r>
          <a:endParaRPr lang="en-US" sz="4000" kern="1200" dirty="0"/>
        </a:p>
      </dsp:txBody>
      <dsp:txXfrm>
        <a:off x="3600420" y="727541"/>
        <a:ext cx="2449769" cy="1434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4B56-36DB-4433-8224-5381A25E6948}">
      <dsp:nvSpPr>
        <dsp:cNvPr id="0" name=""/>
        <dsp:cNvSpPr/>
      </dsp:nvSpPr>
      <dsp:spPr>
        <a:xfrm>
          <a:off x="6747" y="751973"/>
          <a:ext cx="2016751" cy="12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Request Letter to Unit Head</a:t>
          </a:r>
          <a:endParaRPr lang="en-US" sz="2100" kern="1200" dirty="0"/>
        </a:p>
      </dsp:txBody>
      <dsp:txXfrm>
        <a:off x="42188" y="787414"/>
        <a:ext cx="1945869" cy="1139168"/>
      </dsp:txXfrm>
    </dsp:sp>
    <dsp:sp modelId="{642B08AF-A724-4CF8-92C1-6DC4E9118801}">
      <dsp:nvSpPr>
        <dsp:cNvPr id="0" name=""/>
        <dsp:cNvSpPr/>
      </dsp:nvSpPr>
      <dsp:spPr>
        <a:xfrm>
          <a:off x="2200972" y="1106922"/>
          <a:ext cx="427551" cy="50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00972" y="1206953"/>
        <a:ext cx="299286" cy="300092"/>
      </dsp:txXfrm>
    </dsp:sp>
    <dsp:sp modelId="{49175A0E-53AF-477B-A0C1-AB84A5884A5C}">
      <dsp:nvSpPr>
        <dsp:cNvPr id="0" name=""/>
        <dsp:cNvSpPr/>
      </dsp:nvSpPr>
      <dsp:spPr>
        <a:xfrm>
          <a:off x="2830199" y="751973"/>
          <a:ext cx="2016751" cy="121005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Non-Disclosure Undertaking</a:t>
          </a:r>
          <a:endParaRPr lang="en-US" sz="2100" kern="1200" dirty="0"/>
        </a:p>
      </dsp:txBody>
      <dsp:txXfrm>
        <a:off x="2865640" y="787414"/>
        <a:ext cx="1945869" cy="1139168"/>
      </dsp:txXfrm>
    </dsp:sp>
    <dsp:sp modelId="{5C2AB347-ECBF-46A8-BA6B-C2C733AB00C7}">
      <dsp:nvSpPr>
        <dsp:cNvPr id="0" name=""/>
        <dsp:cNvSpPr/>
      </dsp:nvSpPr>
      <dsp:spPr>
        <a:xfrm>
          <a:off x="5024424" y="1106922"/>
          <a:ext cx="427551" cy="50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24424" y="1206953"/>
        <a:ext cx="299286" cy="300092"/>
      </dsp:txXfrm>
    </dsp:sp>
    <dsp:sp modelId="{572DCF33-052A-4B87-AF99-339F4DB7E71F}">
      <dsp:nvSpPr>
        <dsp:cNvPr id="0" name=""/>
        <dsp:cNvSpPr/>
      </dsp:nvSpPr>
      <dsp:spPr>
        <a:xfrm>
          <a:off x="5653651" y="751973"/>
          <a:ext cx="2016751" cy="121005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Written permission from author/adviser</a:t>
          </a:r>
          <a:endParaRPr lang="en-US" sz="2100" kern="1200" dirty="0"/>
        </a:p>
      </dsp:txBody>
      <dsp:txXfrm>
        <a:off x="5689092" y="787414"/>
        <a:ext cx="1945869" cy="1139168"/>
      </dsp:txXfrm>
    </dsp:sp>
    <dsp:sp modelId="{1313EA59-F4E0-4D48-B0BF-CA0DF69913B7}">
      <dsp:nvSpPr>
        <dsp:cNvPr id="0" name=""/>
        <dsp:cNvSpPr/>
      </dsp:nvSpPr>
      <dsp:spPr>
        <a:xfrm rot="5400000">
          <a:off x="6448251" y="2103197"/>
          <a:ext cx="427551" cy="50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6511981" y="2139499"/>
        <a:ext cx="300092" cy="299286"/>
      </dsp:txXfrm>
    </dsp:sp>
    <dsp:sp modelId="{982174D6-0EB4-42D7-A318-F05DD8A3B118}">
      <dsp:nvSpPr>
        <dsp:cNvPr id="0" name=""/>
        <dsp:cNvSpPr/>
      </dsp:nvSpPr>
      <dsp:spPr>
        <a:xfrm>
          <a:off x="5653651" y="2768725"/>
          <a:ext cx="2016751" cy="1210050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Submit all documents to Unit</a:t>
          </a:r>
          <a:endParaRPr lang="en-US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689092" y="2804166"/>
        <a:ext cx="1945869" cy="1139168"/>
      </dsp:txXfrm>
    </dsp:sp>
    <dsp:sp modelId="{ECA6F2CC-4B32-4657-B22C-A82753C17362}">
      <dsp:nvSpPr>
        <dsp:cNvPr id="0" name=""/>
        <dsp:cNvSpPr/>
      </dsp:nvSpPr>
      <dsp:spPr>
        <a:xfrm rot="10800000">
          <a:off x="5048625" y="3123673"/>
          <a:ext cx="427551" cy="50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176890" y="3223704"/>
        <a:ext cx="299286" cy="300092"/>
      </dsp:txXfrm>
    </dsp:sp>
    <dsp:sp modelId="{F037F9EF-5C0B-4B2E-B406-89965E8392B1}">
      <dsp:nvSpPr>
        <dsp:cNvPr id="0" name=""/>
        <dsp:cNvSpPr/>
      </dsp:nvSpPr>
      <dsp:spPr>
        <a:xfrm>
          <a:off x="2830199" y="2768725"/>
          <a:ext cx="2016751" cy="121005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Get access</a:t>
          </a:r>
          <a:endParaRPr lang="en-US" sz="2100" kern="1200" dirty="0"/>
        </a:p>
      </dsp:txBody>
      <dsp:txXfrm>
        <a:off x="2865640" y="2804166"/>
        <a:ext cx="1945869" cy="113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7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5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9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938C-9052-624D-AF8B-EDB87218F14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FB1E-E705-6746-B93C-082DD05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676" y="332780"/>
            <a:ext cx="6498770" cy="2683688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IP Policy</a:t>
            </a:r>
            <a:b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on</a:t>
            </a:r>
            <a:b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Theses/Dissertations</a:t>
            </a:r>
            <a:endParaRPr lang="en-US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FAQs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		How does a UP student, staff, researcher 			get access to restricted theses?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A:		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1219729"/>
              </p:ext>
            </p:extLst>
          </p:nvPr>
        </p:nvGraphicFramePr>
        <p:xfrm>
          <a:off x="1524000" y="2417763"/>
          <a:ext cx="6096000" cy="288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3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FAQs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		How does an outsider get access to 					restricted theses/dissertations?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A:		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5549477"/>
              </p:ext>
            </p:extLst>
          </p:nvPr>
        </p:nvGraphicFramePr>
        <p:xfrm>
          <a:off x="1143000" y="1803400"/>
          <a:ext cx="7677150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40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05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		What about theses/dissertations before 			this Memorandum?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A: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FAQs</a:t>
            </a:r>
            <a:endParaRPr lang="en-US" sz="5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30679" y="2957522"/>
            <a:ext cx="7143750" cy="2654009"/>
            <a:chOff x="876300" y="2957522"/>
            <a:chExt cx="7143750" cy="265400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76300" y="4378761"/>
              <a:ext cx="7143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00300" y="4080747"/>
              <a:ext cx="0" cy="28575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25016" y="2957522"/>
              <a:ext cx="956672" cy="92333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PAEP Memo 2012-03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1081" y="4965200"/>
              <a:ext cx="1278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March 15, 2012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400300" y="4416861"/>
              <a:ext cx="0" cy="3429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25168" y="2957522"/>
              <a:ext cx="1117555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BMP Memo 2012-011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9582" y="2957522"/>
              <a:ext cx="1201193" cy="923330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FRN Memo 2015-038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990180" y="4093011"/>
              <a:ext cx="0" cy="6096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50961" y="4950260"/>
              <a:ext cx="1278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October 20,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2179729"/>
              </p:ext>
            </p:extLst>
          </p:nvPr>
        </p:nvGraphicFramePr>
        <p:xfrm>
          <a:off x="928047" y="818856"/>
          <a:ext cx="8106771" cy="483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17" y="3005352"/>
            <a:ext cx="63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Year 1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94397" y="2399326"/>
            <a:ext cx="10632" cy="1827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0749" y="4507062"/>
            <a:ext cx="0" cy="610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29724" y="4560541"/>
            <a:ext cx="92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Year 2 onwards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4275" y="756243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 FRN 16-038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“C” cases (with confidential information), the third-party will be asked to redact parts of the thesis/dissertation pertaining to their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2508" y="73010"/>
            <a:ext cx="4396173" cy="6209037"/>
            <a:chOff x="-136478" y="73010"/>
            <a:chExt cx="4817659" cy="67376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478" y="86659"/>
              <a:ext cx="4817659" cy="6655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9182" y="73010"/>
              <a:ext cx="4312693" cy="6737653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854" y="73010"/>
            <a:ext cx="4167381" cy="6209037"/>
            <a:chOff x="4430354" y="73010"/>
            <a:chExt cx="4877422" cy="67376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354" y="86659"/>
              <a:ext cx="4877422" cy="6724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58127" y="73010"/>
              <a:ext cx="4421875" cy="6737654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1360880" y="5263736"/>
            <a:ext cx="1959428" cy="11281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95826" y="5359727"/>
            <a:ext cx="3286272" cy="11281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3245157" y="5569526"/>
            <a:ext cx="2113807" cy="51657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33328" y="35210"/>
            <a:ext cx="5517210" cy="6194140"/>
            <a:chOff x="1585984" y="95534"/>
            <a:chExt cx="5745707" cy="672754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481" y="228600"/>
              <a:ext cx="5333347" cy="6594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585984" y="95534"/>
              <a:ext cx="5745707" cy="6727540"/>
            </a:xfrm>
            <a:prstGeom prst="rect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62800" y="3995602"/>
            <a:ext cx="142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Conforme</a:t>
            </a:r>
            <a:endParaRPr lang="en-US" sz="2400" dirty="0"/>
          </a:p>
        </p:txBody>
      </p:sp>
      <p:sp>
        <p:nvSpPr>
          <p:cNvPr id="2" name="Right Arrow 1"/>
          <p:cNvSpPr/>
          <p:nvPr/>
        </p:nvSpPr>
        <p:spPr>
          <a:xfrm rot="10161041">
            <a:off x="3595464" y="4580136"/>
            <a:ext cx="3113573" cy="4562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https://www.activetowns.org/wp-content/uploads/2013/06/johns-signature-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79" y="4882646"/>
            <a:ext cx="1105788" cy="5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63782" y="4738255"/>
            <a:ext cx="2268187" cy="116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750"/>
            <a:ext cx="5290361" cy="6156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593" y="3682566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University Permission Page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40" y="4790686"/>
            <a:ext cx="1485371" cy="7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517188">
            <a:off x="1845898" y="4814008"/>
            <a:ext cx="3448051" cy="4320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783283" y="4558056"/>
            <a:ext cx="2042556" cy="1246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2433" y="2375999"/>
            <a:ext cx="9018492" cy="2116484"/>
            <a:chOff x="2000379" y="4742229"/>
            <a:chExt cx="9018492" cy="211648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379" y="4871938"/>
              <a:ext cx="9018492" cy="198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128250" y="4742229"/>
              <a:ext cx="6762750" cy="182326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FAQs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		What do I do after the 1 year restriction 			has passed?</a:t>
            </a:r>
          </a:p>
          <a:p>
            <a:pPr marL="0" indent="0">
              <a:buNone/>
            </a:pPr>
            <a:r>
              <a:rPr lang="en-US" dirty="0" smtClean="0"/>
              <a:t>A:		Paste over the relevant portion.</a:t>
            </a: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5400000">
            <a:off x="2378448" y="4461747"/>
            <a:ext cx="1485666" cy="1453638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88567" y="4384558"/>
            <a:ext cx="10576917" cy="1935162"/>
            <a:chOff x="-1394817" y="4076701"/>
            <a:chExt cx="11883345" cy="204946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4817" y="4191001"/>
              <a:ext cx="11883345" cy="1935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05050" y="4076701"/>
              <a:ext cx="4476750" cy="1905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3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FAQs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		What if student and adviser disagree on 			need for access restriction?</a:t>
            </a:r>
          </a:p>
          <a:p>
            <a:pPr marL="0" indent="0">
              <a:buNone/>
            </a:pPr>
            <a:r>
              <a:rPr lang="en-US" dirty="0" smtClean="0"/>
              <a:t>A:		Ideally both agree. If not, student/author 		decides.</a:t>
            </a:r>
            <a:endParaRPr lang="en-US" dirty="0"/>
          </a:p>
        </p:txBody>
      </p:sp>
      <p:pic>
        <p:nvPicPr>
          <p:cNvPr id="1034" name="Picture 10" descr="http://pre15.deviantart.net/99fe/th/pre/i/2013/117/1/a/self_portrait__photoshop__by_littlepal-d637jr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014243"/>
            <a:ext cx="2266950" cy="32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39" y="3059451"/>
            <a:ext cx="2276474" cy="317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ghtning Bolt 14"/>
          <p:cNvSpPr/>
          <p:nvPr/>
        </p:nvSpPr>
        <p:spPr>
          <a:xfrm rot="744958">
            <a:off x="3999214" y="2516313"/>
            <a:ext cx="810412" cy="3670496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FAQs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		Can restriction be renewed?</a:t>
            </a:r>
          </a:p>
          <a:p>
            <a:pPr marL="0" indent="0">
              <a:buNone/>
            </a:pPr>
            <a:r>
              <a:rPr lang="en-US" dirty="0" smtClean="0"/>
              <a:t>A:		Yes, provided that a request is made every 		year (continuous, no gaps).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4250" y="1760637"/>
            <a:ext cx="2642299" cy="5078313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2021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2020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2018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12" y="5564981"/>
            <a:ext cx="8065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12" y="4854575"/>
            <a:ext cx="8065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1" y="4299793"/>
            <a:ext cx="8065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167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IP Policy on Theses/Dissertations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FAQs</vt:lpstr>
      <vt:lpstr>FAQs</vt:lpstr>
      <vt:lpstr>FAQs</vt:lpstr>
      <vt:lpstr>FAQs</vt:lpstr>
      <vt:lpstr>FAQs</vt:lpstr>
      <vt:lpstr>FAQs</vt:lpstr>
    </vt:vector>
  </TitlesOfParts>
  <Company>OVCRD - UP Diliman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IPTTO OVCRD</dc:creator>
  <cp:lastModifiedBy>User</cp:lastModifiedBy>
  <cp:revision>56</cp:revision>
  <cp:lastPrinted>2016-03-14T00:28:38Z</cp:lastPrinted>
  <dcterms:created xsi:type="dcterms:W3CDTF">2012-01-04T04:18:34Z</dcterms:created>
  <dcterms:modified xsi:type="dcterms:W3CDTF">2023-10-27T03:34:11Z</dcterms:modified>
</cp:coreProperties>
</file>